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302" r:id="rId2"/>
    <p:sldId id="257" r:id="rId3"/>
    <p:sldId id="259" r:id="rId4"/>
    <p:sldId id="261" r:id="rId5"/>
    <p:sldId id="262" r:id="rId6"/>
    <p:sldId id="301" r:id="rId7"/>
    <p:sldId id="322" r:id="rId8"/>
    <p:sldId id="264" r:id="rId9"/>
    <p:sldId id="304" r:id="rId10"/>
    <p:sldId id="305" r:id="rId11"/>
    <p:sldId id="306" r:id="rId12"/>
    <p:sldId id="265" r:id="rId13"/>
    <p:sldId id="323" r:id="rId14"/>
    <p:sldId id="308" r:id="rId15"/>
    <p:sldId id="326" r:id="rId16"/>
    <p:sldId id="325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309" r:id="rId33"/>
    <p:sldId id="310" r:id="rId34"/>
    <p:sldId id="267" r:id="rId35"/>
    <p:sldId id="269" r:id="rId36"/>
    <p:sldId id="271" r:id="rId37"/>
    <p:sldId id="268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98" r:id="rId46"/>
    <p:sldId id="299" r:id="rId47"/>
    <p:sldId id="279" r:id="rId48"/>
    <p:sldId id="270" r:id="rId49"/>
    <p:sldId id="280" r:id="rId50"/>
    <p:sldId id="281" r:id="rId51"/>
    <p:sldId id="313" r:id="rId52"/>
    <p:sldId id="314" r:id="rId53"/>
    <p:sldId id="315" r:id="rId54"/>
    <p:sldId id="316" r:id="rId55"/>
    <p:sldId id="317" r:id="rId56"/>
    <p:sldId id="319" r:id="rId57"/>
    <p:sldId id="327" r:id="rId58"/>
    <p:sldId id="328" r:id="rId59"/>
    <p:sldId id="329" r:id="rId60"/>
    <p:sldId id="330" r:id="rId61"/>
    <p:sldId id="320" r:id="rId62"/>
    <p:sldId id="321" r:id="rId63"/>
    <p:sldId id="332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>
      <p:cViewPr varScale="1">
        <p:scale>
          <a:sx n="92" d="100"/>
          <a:sy n="92" d="100"/>
        </p:scale>
        <p:origin x="-8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CCE176-B228-4115-8524-A2AEBF7BAA77}" type="datetimeFigureOut">
              <a:rPr lang="ru-RU"/>
              <a:pPr>
                <a:defRPr/>
              </a:pPr>
              <a:t>03.04.2017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B845106-FC05-497F-BE58-D0711EE28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FECA4-5719-4EEF-BA26-771DF9CC091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D10720-9B3A-40A2-A9BE-CB3C794394B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008BB9-989C-42A0-9EC0-8457FEC69B6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553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EDA7761-79F0-4BD8-9AEC-B5349121B079}" type="slidenum">
              <a:rPr lang="ru-RU" sz="1200">
                <a:latin typeface="Calibri" pitchFamily="34" charset="0"/>
              </a:rPr>
              <a:pPr algn="r"/>
              <a:t>44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758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187221-E167-4EB2-8FE9-1C2D673E5805}" type="slidenum">
              <a:rPr lang="ru-RU" sz="1200">
                <a:latin typeface="Calibri" pitchFamily="34" charset="0"/>
              </a:rPr>
              <a:pPr algn="r"/>
              <a:t>45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963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7E8BF9-9905-4C8A-A087-C947474C7FD1}" type="slidenum">
              <a:rPr lang="ru-RU" sz="1200">
                <a:latin typeface="Calibri" pitchFamily="34" charset="0"/>
              </a:rPr>
              <a:pPr algn="r"/>
              <a:t>46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0DC1242-1948-4381-AC55-6DC2F35FAB09}" type="datetimeFigureOut">
              <a:rPr lang="en-US"/>
              <a:pPr>
                <a:defRPr/>
              </a:pPr>
              <a:t>4/3/2017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066279B-64DF-4CB1-A3B8-D6200F7F4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C3BA0-23CF-4602-9DB1-5BF71E99E71B}" type="datetimeFigureOut">
              <a:rPr lang="en-US"/>
              <a:pPr>
                <a:defRPr/>
              </a:pPr>
              <a:t>4/3/2017</a:t>
            </a:fld>
            <a:endParaRPr lang="en-US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EBA1F-C2F7-44B9-9D3E-4CFBABB56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2810-CB53-493F-9D69-576EB3DD502B}" type="datetimeFigureOut">
              <a:rPr lang="en-US"/>
              <a:pPr>
                <a:defRPr/>
              </a:pPr>
              <a:t>4/3/2017</a:t>
            </a:fld>
            <a:endParaRPr lang="en-US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C249A-7E91-4C7D-AF13-4856F484F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4A456-9E7C-421E-9CD4-9A0116F9B7E9}" type="datetimeFigureOut">
              <a:rPr lang="en-US"/>
              <a:pPr>
                <a:defRPr/>
              </a:pPr>
              <a:t>4/3/2017</a:t>
            </a:fld>
            <a:endParaRPr lang="en-US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97EEC-1E84-41E5-82A2-E5A6A83C4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E33FA4-DE22-4FA7-8C30-B09ED3CBE9D2}" type="datetimeFigureOut">
              <a:rPr lang="en-US"/>
              <a:pPr>
                <a:defRPr/>
              </a:pPr>
              <a:t>4/3/2017</a:t>
            </a:fld>
            <a:endParaRPr lang="en-US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64CC65E-7884-4649-B354-F75D9FCAD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D9856-6838-4436-A8BC-6CFC01B3C063}" type="datetimeFigureOut">
              <a:rPr lang="en-US"/>
              <a:pPr>
                <a:defRPr/>
              </a:pPr>
              <a:t>4/3/2017</a:t>
            </a:fld>
            <a:endParaRPr lang="en-US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74F36-6701-4A54-9DCA-D8373DB49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6D801-8062-445E-A925-A5631705059F}" type="datetimeFigureOut">
              <a:rPr lang="en-US"/>
              <a:pPr>
                <a:defRPr/>
              </a:pPr>
              <a:t>4/3/2017</a:t>
            </a:fld>
            <a:endParaRPr lang="en-US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773EC-138A-4392-B7B1-0CC6E585E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95462-0DC1-4549-9AB8-A32BE7F296DE}" type="datetimeFigureOut">
              <a:rPr lang="en-US"/>
              <a:pPr>
                <a:defRPr/>
              </a:pPr>
              <a:t>4/3/2017</a:t>
            </a:fld>
            <a:endParaRPr lang="en-US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28E06-FABE-496D-823F-1F0D70A41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38AC6A8-5FC9-44B3-A793-E2A593B2D574}" type="datetimeFigureOut">
              <a:rPr lang="en-US"/>
              <a:pPr>
                <a:defRPr/>
              </a:pPr>
              <a:t>4/3/2017</a:t>
            </a:fld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3B7D8F-BB04-406D-919B-4BA46373F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36442-3254-4D92-BD91-AE37835E25A8}" type="datetimeFigureOut">
              <a:rPr lang="en-US"/>
              <a:pPr>
                <a:defRPr/>
              </a:pPr>
              <a:t>4/3/2017</a:t>
            </a:fld>
            <a:endParaRPr lang="en-US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E754D-BF26-4E1F-AFDB-706014A3D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3CE0A6-0C73-4E08-B9F7-B53BE2D93B7D}" type="datetimeFigureOut">
              <a:rPr lang="en-US"/>
              <a:pPr>
                <a:defRPr/>
              </a:pPr>
              <a:t>4/3/2017</a:t>
            </a:fld>
            <a:endParaRPr lang="en-US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E5E990B-7D16-41D4-B9B5-FF58CD748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EF857E08-9E9B-41BE-919C-CB8D605DACB9}" type="datetimeFigureOut">
              <a:rPr lang="en-US"/>
              <a:pPr>
                <a:defRPr/>
              </a:pPr>
              <a:t>4/3/2017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ADBF66E-9A62-440B-903C-5885DEB93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74" r:id="rId7"/>
    <p:sldLayoutId id="2147483667" r:id="rId8"/>
    <p:sldLayoutId id="2147483675" r:id="rId9"/>
    <p:sldLayoutId id="2147483666" r:id="rId10"/>
    <p:sldLayoutId id="2147483665" r:id="rId11"/>
  </p:sldLayoutIdLst>
  <p:transition spd="slow">
    <p:wipe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entr-doverie.edu.yar.ru/" TargetMode="External"/><Relationship Id="rId2" Type="http://schemas.openxmlformats.org/officeDocument/2006/relationships/hyperlink" Target="http://center-razv.edu.yar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pd.yaroslavl.ru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828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Ярославский Городской педагогический форум «Муниципальная система образования – территория равных возможностей»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81000"/>
            <a:ext cx="7772400" cy="9144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Департамент образования мэрии города Ярославля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МОУ ДПО «Городской центр развития образования»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819400"/>
            <a:ext cx="723900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«Организация взаимодействия детского сада с социальными партнерами в работе с детьми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нарушением зрения»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4572000" y="5334000"/>
            <a:ext cx="4354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МДОУ«Детский сад № 170»</a:t>
            </a:r>
          </a:p>
        </p:txBody>
      </p:sp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2514600" y="5867400"/>
            <a:ext cx="4572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31 марта 2017 года </a:t>
            </a:r>
          </a:p>
          <a:p>
            <a:pPr algn="ctr"/>
            <a:r>
              <a:rPr lang="ru-RU" sz="1400" b="1"/>
              <a:t>Ярославль</a:t>
            </a:r>
          </a:p>
          <a:p>
            <a:pPr algn="ctr"/>
            <a:endParaRPr lang="ru-RU" b="1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лледж" descr="D:\Мои докуметы Смирнова\программа\Мероприятия\Педмарафон\ПАРТНЕРСТВО (скан)\колледж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8600"/>
            <a:ext cx="4682751" cy="64292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ро" descr="D:\Мои докуметы Смирнова\программа\Мероприятия\Педмарафон\ПАРТНЕРСТВО (скан)\иро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8599"/>
            <a:ext cx="4648200" cy="6381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62000" y="1781890"/>
            <a:ext cx="73914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взаимодействия с учреждениями сферы образования:</a:t>
            </a:r>
          </a:p>
          <a:p>
            <a:pPr algn="just" eaLnBrk="0" hangingPunct="0">
              <a:buFontTx/>
              <a:buChar char="•"/>
              <a:defRPr/>
            </a:pP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Развитие образовательной организации</a:t>
            </a:r>
          </a:p>
          <a:p>
            <a:pPr algn="just" eaLnBrk="0" hangingPunct="0">
              <a:buFontTx/>
              <a:buChar char="•"/>
              <a:defRPr/>
            </a:pP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Повышение уровня профессиональной компетентности педагогов. </a:t>
            </a:r>
          </a:p>
          <a:p>
            <a:pPr algn="just" eaLnBrk="0" hangingPunct="0">
              <a:buFontTx/>
              <a:buChar char="•"/>
              <a:defRPr/>
            </a:pP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Создание преемственности образовательных систем.</a:t>
            </a:r>
          </a:p>
          <a:p>
            <a:pPr algn="just" eaLnBrk="0" hangingPunct="0">
              <a:buFontTx/>
              <a:buChar char="•"/>
              <a:defRPr/>
            </a:pP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Участие в подготовке, принятии и реализации нормативно-правовой базы.</a:t>
            </a:r>
          </a:p>
          <a:p>
            <a:pPr algn="just" eaLnBrk="0" hangingPunct="0">
              <a:buFontTx/>
              <a:buChar char="•"/>
              <a:defRPr/>
            </a:pP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Поиск и апробация интересных форм работы с детьми.</a:t>
            </a:r>
          </a:p>
          <a:p>
            <a:pPr algn="just" eaLnBrk="0" hangingPunct="0">
              <a:buFontTx/>
              <a:buChar char="•"/>
              <a:defRPr/>
            </a:pP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Совместная разработка новых программ, методических пособий.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838200"/>
            <a:ext cx="79248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Цель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социального партнерства – повышение качества и эффективности образования </a:t>
            </a:r>
            <a:endParaRPr lang="ru-RU" sz="2000" dirty="0">
              <a:latin typeface="+mn-lt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Изображение 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04800"/>
            <a:ext cx="4038600" cy="30289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Содержимое 5" descr="Изображение 14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04800"/>
            <a:ext cx="3962399" cy="2971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Содержимое 10" descr="Изображение 25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35814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Содержимое 4" descr="Изображение 6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Содержимое 5" descr="Изображение 6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162300"/>
            <a:ext cx="4387850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Изображение 1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3932238" cy="29491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Содержимое 5" descr="DSCN28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286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Содержимое 8" descr="DSCN29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429000"/>
            <a:ext cx="3932238" cy="29491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Содержимое 9" descr="DSCN29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4290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0" descr="IMG_5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3932238" cy="29491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Содержимое 13" descr="IMG_04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5334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Содержимое 16" descr="P_20160518_1022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733800"/>
            <a:ext cx="4334933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Содержимое 17" descr="IMG_00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6576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685800" y="381000"/>
            <a:ext cx="8183563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smtClean="0">
                <a:solidFill>
                  <a:srgbClr val="D4505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Перечень документов, регламентирующих работу ПМПк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752600"/>
            <a:ext cx="8183563" cy="4187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1. Декларация о правах ребенка (принята 20 ноября 1959 г.).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2. Конвенция ООН о правах ребенка (принята 20 ноября 1989 г., ратифицирована 13 1990 г.).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3. Декларация ООН о правах инвалидов (принята 9 декабря 1975 г.).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4. Федеральный закон о социальной защите инвалидов №181-Ф3 от 24.11.1995г. с изменениями 4 января 1999 г.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5. Декларация ООН о правах умственно отсталых лиц (принята в 1981 г.).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6. Семейный кодекс РФ от 8 декабря 1995 г. (последние изменения – 28.12.04 г., №185 ФЗ).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81000" y="457200"/>
            <a:ext cx="8183563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smtClean="0">
                <a:solidFill>
                  <a:srgbClr val="D4505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Перечень документов, регламентирующих работу ПМПк</a:t>
            </a:r>
          </a:p>
        </p:txBody>
      </p:sp>
      <p:sp>
        <p:nvSpPr>
          <p:cNvPr id="32770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557338"/>
            <a:ext cx="8229600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10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7. Международная статистическая классификация болезней, травм и причин смерти 10-го пересмотра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8. Федеральный закон от 29.12.2012 N 273-ФЗ  "Об образовании в Российской Федерации".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9. Положение о психолого-медико-педагогической комиссии (Приказ Министерства образования и науки РФ  от 20 сентября 2013 г. N 1082).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10.Закон РФ «О психиатрической помощи и гарантиях прав граждан при ее оказании» № 3185-1 от 2 июля 1992 г.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11. Закон РФ «Об основах системы профилактики безнадзорности и правонарушений несовершеннолетних» от 09.06.1999г.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81000" y="609600"/>
            <a:ext cx="8183563" cy="10509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2000" smtClean="0">
                <a:solidFill>
                  <a:srgbClr val="C9313F"/>
                </a:solidFill>
                <a:effectLst/>
              </a:rPr>
              <a:t>Статья 42, пункт 2 закона  «Об образовании в Российской Федерации»:</a:t>
            </a:r>
          </a:p>
        </p:txBody>
      </p:sp>
      <p:sp>
        <p:nvSpPr>
          <p:cNvPr id="33794" name="Rectangle 3"/>
          <p:cNvSpPr>
            <a:spLocks noGrp="1"/>
          </p:cNvSpPr>
          <p:nvPr>
            <p:ph type="body" idx="4294967295"/>
          </p:nvPr>
        </p:nvSpPr>
        <p:spPr>
          <a:xfrm>
            <a:off x="381000" y="1828800"/>
            <a:ext cx="8183563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Психолого-педагогическая, медицинская и социальная помощь включает в себя: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1) психолого-педагогическое консультирование обучающихся, их родителей (законных представителей) и педагогических работников;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2) коррекционно-развивающие и компенсирующие занятия с обучающимися, логопедическую помощь обучающимся;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3) комплекс реабилитационных и других медицинских мероприятий;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4) помощь обучающимся в профориентации, получении профессии и социальной адаптации. (…) 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609600" y="2133600"/>
            <a:ext cx="79248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создание  благоприятных  условий,  для  полноценного  проживания  ребенком  полноценного  детства;</a:t>
            </a:r>
            <a:endParaRPr lang="ru-RU" sz="2400" b="1">
              <a:ea typeface="Calibri" pitchFamily="34" charset="0"/>
              <a:cs typeface="Arial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Всестороннее  развитие  психических  и  физических  качеств  в  соответствии  с  возрастными  и  индивидуальными  особенностями</a:t>
            </a:r>
            <a:endParaRPr lang="ru-RU" sz="2400" b="1">
              <a:cs typeface="Arial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ru-RU" sz="2400" b="1">
                <a:latin typeface="Times New Roman" pitchFamily="18" charset="0"/>
              </a:rPr>
              <a:t> Формирование  предпосылок  учебной  деятельности</a:t>
            </a:r>
            <a:endParaRPr lang="ru-RU" sz="2400" b="1">
              <a:cs typeface="Arial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ru-RU" sz="2400" b="1">
                <a:latin typeface="Times New Roman" pitchFamily="18" charset="0"/>
              </a:rPr>
              <a:t> Обеспечение  безопасности  жизнедеятельности  дошкольника.</a:t>
            </a:r>
            <a:endParaRPr lang="ru-RU" sz="2400" b="1">
              <a:cs typeface="Arial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ru-RU" sz="2400" b="1">
                <a:latin typeface="Times New Roman" pitchFamily="18" charset="0"/>
              </a:rPr>
              <a:t> Подготовка  к  жизни  в  современном  обществе</a:t>
            </a:r>
            <a:endParaRPr lang="ru-RU" sz="2400" b="1">
              <a:cs typeface="Arial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ru-RU" sz="2400" b="1">
                <a:latin typeface="Times New Roman" pitchFamily="18" charset="0"/>
              </a:rPr>
              <a:t> Формирование  основ  базовой  культуры  личности.</a:t>
            </a:r>
            <a:endParaRPr lang="ru-RU" sz="2400" b="1">
              <a:cs typeface="Arial" charset="0"/>
            </a:endParaRPr>
          </a:p>
        </p:txBody>
      </p:sp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1295400" y="609600"/>
            <a:ext cx="5867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Цели  дошкольного  образования определенные в  ФГОС  ДО :  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68313" y="188913"/>
            <a:ext cx="8229600" cy="9540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smtClean="0">
                <a:solidFill>
                  <a:srgbClr val="D4505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ППМС центры</a:t>
            </a:r>
          </a:p>
        </p:txBody>
      </p:sp>
      <p:graphicFrame>
        <p:nvGraphicFramePr>
          <p:cNvPr id="30723" name="Group 3"/>
          <p:cNvGraphicFramePr>
            <a:graphicFrameLocks noGrp="1"/>
          </p:cNvGraphicFramePr>
          <p:nvPr>
            <p:ph idx="4294967295"/>
          </p:nvPr>
        </p:nvGraphicFramePr>
        <p:xfrm>
          <a:off x="179388" y="1196975"/>
          <a:ext cx="8785225" cy="3771900"/>
        </p:xfrm>
        <a:graphic>
          <a:graphicData uri="http://schemas.openxmlformats.org/drawingml/2006/table">
            <a:tbl>
              <a:tblPr/>
              <a:tblGrid>
                <a:gridCol w="2808287"/>
                <a:gridCol w="2952750"/>
                <a:gridCol w="3024188"/>
              </a:tblGrid>
              <a:tr h="892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Центр «Развитие»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Центр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«Доверие»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«Центр помощи детям»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2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г.Ярославль,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пр. Ленина, д. 26  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Тел. регистратуры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73-81-59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сайт: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2"/>
                        </a:rPr>
                        <a:t>http://center-razv.edu.yar.ru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г.Ярославль,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ул.Пионерская, д.19  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Тел. регистратуры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55-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0-64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сайт: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3"/>
                        </a:rPr>
                        <a:t>http://centr-doverie.edu.yar.ru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г.Ярославль,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ул.Некрасова, д.58  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Тел. регистратуры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73-83-04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сайт: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4"/>
                        </a:rPr>
                        <a:t>http://cpd.yaroslavl.ru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3584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3" name="Picture 4" descr="Изображение 002"/>
          <p:cNvPicPr>
            <a:picLocks noChangeAspect="1" noChangeArrowheads="1"/>
          </p:cNvPicPr>
          <p:nvPr/>
        </p:nvPicPr>
        <p:blipFill>
          <a:blip r:embed="rId2"/>
          <a:srcRect t="3423" r="1817" b="4108"/>
          <a:stretch>
            <a:fillRect/>
          </a:stretch>
        </p:blipFill>
        <p:spPr bwMode="auto">
          <a:xfrm>
            <a:off x="1403350" y="115888"/>
            <a:ext cx="5126038" cy="6626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3686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/>
            <a:endParaRPr lang="ru-RU" smtClean="0"/>
          </a:p>
        </p:txBody>
      </p:sp>
      <p:pic>
        <p:nvPicPr>
          <p:cNvPr id="36867" name="Picture 4" descr="Изображение 001"/>
          <p:cNvPicPr>
            <a:picLocks noChangeAspect="1" noChangeArrowheads="1"/>
          </p:cNvPicPr>
          <p:nvPr/>
        </p:nvPicPr>
        <p:blipFill>
          <a:blip r:embed="rId2"/>
          <a:srcRect r="3708" b="14108"/>
          <a:stretch>
            <a:fillRect/>
          </a:stretch>
        </p:blipFill>
        <p:spPr bwMode="auto">
          <a:xfrm>
            <a:off x="1763713" y="115888"/>
            <a:ext cx="5413375" cy="6626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3789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/>
            <a:endParaRPr lang="ru-RU" smtClean="0"/>
          </a:p>
        </p:txBody>
      </p:sp>
      <p:pic>
        <p:nvPicPr>
          <p:cNvPr id="37891" name="Picture 4" descr="Изображение 005"/>
          <p:cNvPicPr>
            <a:picLocks noChangeAspect="1" noChangeArrowheads="1"/>
          </p:cNvPicPr>
          <p:nvPr/>
        </p:nvPicPr>
        <p:blipFill>
          <a:blip r:embed="rId2"/>
          <a:srcRect l="3177" t="3864" r="3551" b="11876"/>
          <a:stretch>
            <a:fillRect/>
          </a:stretch>
        </p:blipFill>
        <p:spPr bwMode="auto">
          <a:xfrm>
            <a:off x="2079625" y="115888"/>
            <a:ext cx="5343525" cy="6626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3891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5" name="Picture 4" descr="Изображение 004"/>
          <p:cNvPicPr>
            <a:picLocks noChangeAspect="1" noChangeArrowheads="1"/>
          </p:cNvPicPr>
          <p:nvPr/>
        </p:nvPicPr>
        <p:blipFill>
          <a:blip r:embed="rId2"/>
          <a:srcRect l="4105" t="3749" r="3311" b="10092"/>
          <a:stretch>
            <a:fillRect/>
          </a:stretch>
        </p:blipFill>
        <p:spPr bwMode="auto">
          <a:xfrm>
            <a:off x="1619250" y="88900"/>
            <a:ext cx="5208588" cy="6653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435975" cy="4905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2800" smtClean="0">
                <a:solidFill>
                  <a:srgbClr val="D4505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Организация работы планового ПМПк</a:t>
            </a:r>
          </a:p>
        </p:txBody>
      </p:sp>
      <p:graphicFrame>
        <p:nvGraphicFramePr>
          <p:cNvPr id="35871" name="Group 31"/>
          <p:cNvGraphicFramePr>
            <a:graphicFrameLocks noGrp="1"/>
          </p:cNvGraphicFramePr>
          <p:nvPr>
            <p:ph idx="4294967295"/>
          </p:nvPr>
        </p:nvGraphicFramePr>
        <p:xfrm>
          <a:off x="381000" y="908050"/>
          <a:ext cx="8382000" cy="5243513"/>
        </p:xfrm>
        <a:graphic>
          <a:graphicData uri="http://schemas.openxmlformats.org/drawingml/2006/table">
            <a:tbl>
              <a:tblPr/>
              <a:tblGrid>
                <a:gridCol w="2319338"/>
                <a:gridCol w="3957637"/>
                <a:gridCol w="2105025"/>
              </a:tblGrid>
              <a:tr h="692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Консилиумы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Содержание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Срок  проведения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Установочное  заседание  ПМПк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 обсуждение  и  утверждение  плана  работы  ПМПк  на  учебный 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Сентябрь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Первичные  заседания  ПМПк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определение  уровня и особенностей  развития  детей  для  проведения  коррекционной  работы  специалистов;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определение форм и условий педагогического сопровождения воспитанников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Октябрь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Промежуточныезаседания  ПМПк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 оценка  динамики  развития,  внесение поправок  и  дополнений  в  коррекционную  работу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Январь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Итоговые  заседания  ПМПк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 оценка  уровня и динамики развития воспитанников  на  конец учебного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Май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435975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z="2800" smtClean="0">
              <a:effectLst/>
            </a:endParaRPr>
          </a:p>
        </p:txBody>
      </p:sp>
      <p:sp>
        <p:nvSpPr>
          <p:cNvPr id="40962" name="Rectangle 3"/>
          <p:cNvSpPr>
            <a:spLocks noGrp="1"/>
          </p:cNvSpPr>
          <p:nvPr>
            <p:ph type="body" idx="4294967295"/>
          </p:nvPr>
        </p:nvSpPr>
        <p:spPr>
          <a:xfrm>
            <a:off x="533400" y="115888"/>
            <a:ext cx="8431213" cy="66262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b="1" smtClean="0"/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b="1" smtClean="0"/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b="1" smtClean="0"/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b="1" smtClean="0"/>
              <a:t>Протокол  №</a:t>
            </a:r>
            <a:r>
              <a:rPr lang="ru-RU" sz="1400" b="1" smtClean="0"/>
              <a:t> 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smtClean="0"/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заседания  ПМПк  МДОУ «Детского  сада  № 170»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от  _________   201 года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Присутствовали: члены ПМПк – 6 человек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воспитатели: ФИО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b="1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b="1" smtClean="0"/>
              <a:t>Повестка  дня</a:t>
            </a:r>
            <a:endParaRPr lang="ru-RU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Результаты психолого-педагогического обследования детей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Слушали: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Специалистов ДОУ о результатах диагностики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Воспитателей групп о результатах педагогического мониторинга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b="1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b="1" smtClean="0"/>
              <a:t>РЕШЕНИЕ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b="1" smtClean="0"/>
              <a:t>1.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b="1" smtClean="0"/>
              <a:t>2.</a:t>
            </a:r>
            <a:endParaRPr lang="ru-RU" sz="1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М.П.               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/>
            </a:r>
            <a:br>
              <a:rPr lang="ru-RU" sz="1400" smtClean="0"/>
            </a:br>
            <a:r>
              <a:rPr lang="ru-RU" sz="1400" smtClean="0"/>
              <a:t>  				Председатель ПМПк _________________/ФИО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					Члены  ПМПк         _______________/ФИО                                             						______________/ФИО                              						______________/ФИО/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					       воспитатели     ______________/ФИО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							______________/ФИО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							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4198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60350"/>
            <a:ext cx="8229600" cy="64817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b="1" smtClean="0"/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b="1" smtClean="0"/>
              <a:t>Протокол № ___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smtClean="0"/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заседания ПМПк  МДОУ «Детский сад № 170»  от 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 Ф.И.О. ребёнка 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Дата рождения _____ Возраст ______ Группа 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Инициатор обращения _</a:t>
            </a:r>
            <a:r>
              <a:rPr lang="ru-RU" sz="1400" u="sng" smtClean="0"/>
              <a:t>_______________________</a:t>
            </a:r>
            <a:endParaRPr lang="ru-RU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Ведущий специалист ___</a:t>
            </a:r>
            <a:r>
              <a:rPr lang="ru-RU" sz="1400" u="sng" smtClean="0"/>
              <a:t>______________________</a:t>
            </a:r>
            <a:r>
              <a:rPr lang="ru-RU" sz="1400" smtClean="0"/>
              <a:t>_</a:t>
            </a:r>
            <a:endParaRPr lang="ru-RU" sz="1400" i="1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i="1" smtClean="0"/>
              <a:t>Результаты обследования и заключения специалистов ПМПк: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i="1" smtClean="0"/>
              <a:t>Выписка из анамнеза (выполняется старшей медсестой):</a:t>
            </a:r>
            <a:endParaRPr lang="ru-RU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Протекание беременности 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Протекание родов ______________________ </a:t>
            </a:r>
            <a:r>
              <a:rPr lang="ru-RU" sz="1400" u="sng" smtClean="0"/>
              <a:t>оценка по Апгар </a:t>
            </a:r>
            <a:r>
              <a:rPr lang="ru-RU" sz="1400" smtClean="0"/>
              <a:t>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Развитие ребёнка в ранний неонатальный период </a:t>
            </a:r>
            <a:r>
              <a:rPr lang="ru-RU" sz="1400" u="sng" smtClean="0"/>
              <a:t>________________</a:t>
            </a:r>
            <a:r>
              <a:rPr lang="ru-RU" sz="1400" smtClean="0"/>
              <a:t>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Нервно-психическое развитие ребёнка на 1-ом году жизни: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Держит голову с ____ стоит с _____ ходит с ______ гулит с</a:t>
            </a:r>
            <a:r>
              <a:rPr lang="ru-RU" sz="1400" u="sng" smtClean="0"/>
              <a:t> _____</a:t>
            </a:r>
            <a:endParaRPr lang="ru-RU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первые слова ___ короткая фраза с 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перенесенные заболевания 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Состоит ли на диспансерном учёте 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Нервно-психическое развитие</a:t>
            </a:r>
            <a:r>
              <a:rPr lang="ru-RU" sz="1400" u="sng" smtClean="0"/>
              <a:t>   </a:t>
            </a:r>
            <a:endParaRPr lang="ru-RU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Группа риска ________________________ Группа здоровья _______</a:t>
            </a:r>
            <a:endParaRPr lang="ru-RU" sz="1400" i="1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i="1" smtClean="0"/>
              <a:t>Психолого-педагогическая характеристика (заполняется воспитателем группы):</a:t>
            </a:r>
            <a:r>
              <a:rPr lang="ru-RU" sz="1400" u="sng" smtClean="0"/>
              <a:t>  _____________________________________________________</a:t>
            </a:r>
            <a:endParaRPr lang="ru-RU" sz="1400" i="1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i="1" smtClean="0"/>
              <a:t>Заключение дефектолога 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i="1" smtClean="0"/>
              <a:t>Заключение психолога:</a:t>
            </a:r>
            <a:r>
              <a:rPr lang="ru-RU" sz="1400" smtClean="0"/>
              <a:t> _</a:t>
            </a:r>
            <a:r>
              <a:rPr lang="ru-RU" sz="1400" u="sng" smtClean="0"/>
              <a:t>___________________________________________                    </a:t>
            </a:r>
            <a:endParaRPr lang="ru-RU" sz="1400" i="1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i="1" smtClean="0"/>
              <a:t>Заключение логопеда</a:t>
            </a:r>
            <a:r>
              <a:rPr lang="ru-RU" sz="1400" smtClean="0"/>
              <a:t>: _____________________________________________</a:t>
            </a:r>
            <a:endParaRPr lang="ru-RU" sz="1400" i="1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i="1" smtClean="0"/>
              <a:t>Коллегиальное заключение ПМПк:</a:t>
            </a:r>
            <a:r>
              <a:rPr lang="ru-RU" sz="1400" smtClean="0"/>
              <a:t> ___________________________________</a:t>
            </a:r>
            <a:endParaRPr lang="ru-RU" sz="1400" i="1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i="1" smtClean="0"/>
              <a:t>Рекомендации:</a:t>
            </a:r>
            <a:r>
              <a:rPr lang="ru-RU" sz="1400" smtClean="0"/>
              <a:t> _</a:t>
            </a:r>
            <a:r>
              <a:rPr lang="ru-RU" sz="1400" u="sng" smtClean="0"/>
              <a:t>Направить на городскую ПМПКс целью определения образовательного маршрута</a:t>
            </a:r>
            <a:endParaRPr lang="ru-RU" sz="1400" smtClean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52400" y="381000"/>
            <a:ext cx="8839200" cy="1600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smtClean="0">
                <a:solidFill>
                  <a:srgbClr val="D4505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Для прохождения ПМПК необходимо предоставить следующие документы:</a:t>
            </a:r>
            <a:br>
              <a:rPr lang="ru-RU" sz="2800" smtClean="0">
                <a:solidFill>
                  <a:srgbClr val="D4505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2800" smtClean="0">
              <a:solidFill>
                <a:srgbClr val="D4505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01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362200"/>
            <a:ext cx="8183563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smtClean="0"/>
              <a:t>Паспорт родителя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Свидетельство о рождении ребенка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Направление образовательной организации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Психолого-педагогическая характеристика из образовательной организации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Коллегиальное заключение ПМПк ДОУ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Копия заключения ПМПК о результатах ранее проведенного обследования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Справка ВК по профилю обращения ребенка из медицинской организации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Подробную выписку из истории развития ребенка с заключением врачей, наблюдавших ребенка в медицинской организации по месту регистрации.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44034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530225"/>
            <a:ext cx="8458200" cy="57181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Муниципальное дошкольное образовательное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учреждение  «Детский   сад  №  170»			В территориальную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(МДОУ «Детский   сад  №  170»)			психолого-медико-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150054,  г. Ярославль, ул. Чехова, д.43в		педагогическую комиссию</a:t>
            </a:r>
            <a:endParaRPr lang="ru-RU" sz="1400" b="1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Тел. (факс) (4852)79- 23-30</a:t>
            </a:r>
            <a:endParaRPr lang="en-US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1400" smtClean="0"/>
              <a:t>e</a:t>
            </a:r>
            <a:r>
              <a:rPr lang="ru-RU" sz="1400" smtClean="0"/>
              <a:t>-</a:t>
            </a:r>
            <a:r>
              <a:rPr lang="en-US" sz="1400" smtClean="0"/>
              <a:t>mail</a:t>
            </a:r>
            <a:r>
              <a:rPr lang="ru-RU" sz="1400" smtClean="0"/>
              <a:t>:  </a:t>
            </a:r>
            <a:r>
              <a:rPr lang="en-US" sz="1400" smtClean="0"/>
              <a:t>yardou</a:t>
            </a:r>
            <a:r>
              <a:rPr lang="ru-RU" sz="1400" smtClean="0"/>
              <a:t>170@</a:t>
            </a:r>
            <a:r>
              <a:rPr lang="en-US" sz="1400" smtClean="0"/>
              <a:t>yandex</a:t>
            </a:r>
            <a:r>
              <a:rPr lang="ru-RU" sz="1400" smtClean="0"/>
              <a:t>.</a:t>
            </a:r>
            <a:r>
              <a:rPr lang="en-US" sz="1400" smtClean="0"/>
              <a:t>ru</a:t>
            </a:r>
            <a:endParaRPr lang="ru-RU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ОГРН 1027600679193    ОКПО  57770686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ИНН 7604056094     КПП  760401001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6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    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				направление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6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	В территориальную психолого-медико-педагогическую комиссию направляется ребенок  </a:t>
            </a:r>
            <a:r>
              <a:rPr lang="ru-RU" sz="1600" b="1" smtClean="0"/>
              <a:t>Имя Фамилия</a:t>
            </a:r>
            <a:r>
              <a:rPr lang="ru-RU" sz="1600" smtClean="0"/>
              <a:t>,</a:t>
            </a:r>
            <a:r>
              <a:rPr lang="ru-RU" sz="1600" b="1" smtClean="0"/>
              <a:t> </a:t>
            </a:r>
            <a:r>
              <a:rPr lang="ru-RU" sz="1600" smtClean="0"/>
              <a:t>дата рождения </a:t>
            </a:r>
            <a:r>
              <a:rPr lang="ru-RU" sz="1600" b="1" smtClean="0"/>
              <a:t>00.00.2012 г</a:t>
            </a:r>
            <a:r>
              <a:rPr lang="ru-RU" sz="1600" smtClean="0"/>
              <a:t>, проживающий по адресу </a:t>
            </a:r>
            <a:r>
              <a:rPr lang="ru-RU" sz="1600" b="1" smtClean="0"/>
              <a:t>г. Ярославль, улица, дом, квартира  </a:t>
            </a:r>
            <a:r>
              <a:rPr lang="ru-RU" sz="1600" smtClean="0"/>
              <a:t>с целью прохождения углубленного психолого-медико-педагогического обследования и определения дальнейшего образовательного маршрута.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6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Дата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6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Заведующий МДОУ «Детский сад № 170»______________ Ворогушина С.В.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381000" y="762000"/>
            <a:ext cx="8153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C00000"/>
                </a:solidFill>
                <a:latin typeface="Verdana" pitchFamily="34" charset="0"/>
              </a:rPr>
              <a:t>Социальное партнерство </a:t>
            </a:r>
            <a:r>
              <a:rPr lang="ru-RU" sz="4000">
                <a:latin typeface="Verdana" pitchFamily="34" charset="0"/>
              </a:rPr>
              <a:t>–</a:t>
            </a:r>
          </a:p>
          <a:p>
            <a:pPr algn="ctr"/>
            <a:r>
              <a:rPr lang="ru-RU" sz="4000">
                <a:latin typeface="Verdana" pitchFamily="34" charset="0"/>
              </a:rPr>
              <a:t> это инструмент, с помощью которого, представители различных субъектов, имеющих специфические интересы, организуют совместную деятельность.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45058" name="Rectangle 3"/>
          <p:cNvSpPr>
            <a:spLocks noGrp="1"/>
          </p:cNvSpPr>
          <p:nvPr>
            <p:ph type="body" idx="4294967295"/>
          </p:nvPr>
        </p:nvSpPr>
        <p:spPr>
          <a:xfrm>
            <a:off x="503238" y="304800"/>
            <a:ext cx="8183562" cy="6324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b="1" smtClean="0"/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b="1" smtClean="0"/>
              <a:t>Психолого-педагогическая характеристика на воспитанника 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b="1" smtClean="0"/>
              <a:t>МДОУ «Детский сад № 170» Кировского района г. Ярославля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600" b="1" smtClean="0"/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Фамилия Имя, возраст. Дата рождения.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Детский сад посещает с ___, ходит в ________ группу.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При поступлении в детский сад адаптация прошла __________.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Сформированность культурно-гигиенических навыков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Эмоциональный фон, установление контакта с детьми и взрослыми, черты характера.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Сформированность познавательного интереса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Развитие восприятия (сенсорные эталоны)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Развитие внимания и памяти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Развитие наглядно-образного мышления. (Как сформированы операции обобщение, классификация, аналогии, установление причинно-следственных связей)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Развитие психических процессов соответствует (не соответствует) возрасту.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Темп и объем усвоения образовательной программы. Какие образовательные области осваивает успешно, какие вызывают затруднения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Развитие мелкой моторики. Владение карандашом, ножницами. Качество продуктивной деятельности.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Освоение сюжетно-ролевой игры. Знание правил, взаомодействие с детьми в игре.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Развитие речи: фонематический слух, словарный запас, звукопроизношение, построение фразы, развитие связной речи.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Дата					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Воспитатель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Учитель-дефектолог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Учитель-логопед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Педагог-психолог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					Заведующий МДОУ «Детский сад № 170»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46082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304800"/>
            <a:ext cx="8305800" cy="6400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b="1" smtClean="0"/>
              <a:t>Коллегиальное заключение ПМПк МДОУ «Детский сад № 170»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b="1" smtClean="0"/>
              <a:t>№ _________ от __________________</a:t>
            </a:r>
            <a:r>
              <a:rPr lang="ru-RU" sz="1400" smtClean="0"/>
              <a:t>20 г.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1. ФИО ребенка ____________________________________________________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Дата рождения _____________________________________________________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Домашний адрес (по прописке) _____________________________________ _______________________________________________________________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2. ФИО родителей: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Мать _____________________________________________________________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Отец______________________________________________________________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3. Выписка из анамнеза: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Протекание беременности 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__________________________________________________________________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Развитие ребенка в ранний неонатальный период________________________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__________________________________________________________________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Нервно- психическое развитие ребенка на 1-м году жизни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Держит голову с _________, стоит с ___________, ходит с 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Первые слова с __________, короткая фраза с ___________________.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4. Результаты обследования и заключения специалистов ПМПк образовательного учреждения: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Воспитатель________________________________________________________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Психолог __________________________________________________________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Логопед ___________________________________________________________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Дефектолог ________________________________________________________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          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				Подписи специалистов ПМПк: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				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				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				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				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/>
              <a:t> М.П.                                    Председатель ПМПк ______________________________ 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14400" y="1143000"/>
            <a:ext cx="71628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>
                <a:latin typeface="Calibri" pitchFamily="34" charset="0"/>
                <a:cs typeface="Times New Roman" pitchFamily="18" charset="0"/>
              </a:rPr>
              <a:t>  </a:t>
            </a:r>
            <a:r>
              <a:rPr lang="ru-RU" sz="2400" b="1">
                <a:latin typeface="Verdana" pitchFamily="34" charset="0"/>
                <a:cs typeface="Times New Roman" pitchFamily="18" charset="0"/>
              </a:rPr>
              <a:t>Областная детская клиническая больница  Тутаевское  шоссе дом 27 тел. 51-34-80</a:t>
            </a:r>
            <a:endParaRPr lang="ru-RU" sz="2400" b="1">
              <a:latin typeface="Verdana" pitchFamily="34" charset="0"/>
              <a:cs typeface="Arial" charset="0"/>
            </a:endParaRP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 b="1">
                <a:latin typeface="Verdana" pitchFamily="34" charset="0"/>
                <a:cs typeface="Times New Roman" pitchFamily="18" charset="0"/>
              </a:rPr>
              <a:t>Для  Ленинского и  Кировского района  Кабинет  охраны зрения детей  ул. Чехова дом 43  тел.  73-28-20</a:t>
            </a:r>
            <a:endParaRPr lang="ru-RU" sz="2400" b="1">
              <a:latin typeface="Verdana" pitchFamily="34" charset="0"/>
              <a:cs typeface="Arial" charset="0"/>
            </a:endParaRP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 b="1">
                <a:latin typeface="Verdana" pitchFamily="34" charset="0"/>
                <a:cs typeface="Times New Roman" pitchFamily="18" charset="0"/>
              </a:rPr>
              <a:t>ОфтаКит  - детское отделение  ул. Чайковского 32 тел.  94-52-45. </a:t>
            </a:r>
            <a:endParaRPr lang="ru-RU" sz="2400" b="1">
              <a:latin typeface="Verdana" pitchFamily="34" charset="0"/>
              <a:cs typeface="Arial" charset="0"/>
            </a:endParaRP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 b="1">
                <a:latin typeface="Verdana" pitchFamily="34" charset="0"/>
                <a:cs typeface="Times New Roman" pitchFamily="18" charset="0"/>
              </a:rPr>
              <a:t>59-34-86</a:t>
            </a:r>
            <a:endParaRPr lang="ru-RU" sz="2400" b="1">
              <a:latin typeface="Verdana" pitchFamily="34" charset="0"/>
              <a:cs typeface="Arial" charset="0"/>
            </a:endParaRP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 b="1">
                <a:latin typeface="Verdana" pitchFamily="34" charset="0"/>
                <a:cs typeface="Times New Roman" pitchFamily="18" charset="0"/>
              </a:rPr>
              <a:t>Клиника  Тихова   ул. Яковлевская  тел.  24-00-00</a:t>
            </a:r>
            <a:endParaRPr lang="ru-RU" sz="2400" b="1">
              <a:latin typeface="Verdana" pitchFamily="34" charset="0"/>
              <a:cs typeface="Arial" charset="0"/>
            </a:endParaRP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 b="1">
                <a:latin typeface="Verdana" pitchFamily="34" charset="0"/>
                <a:cs typeface="Times New Roman" pitchFamily="18" charset="0"/>
              </a:rPr>
              <a:t>Оперативное лечение  Областная клиническая больница 16 отделение</a:t>
            </a:r>
            <a:endParaRPr lang="ru-RU" sz="2400" b="1"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57200"/>
            <a:ext cx="81057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Офтальмологические центры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ты Смирнова\программа\Мероприятия\Педмарафон\Семинар\SANY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2641600" cy="1981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D:\Мои докуметы Смирнова\программа\Мероприятия\Педмарафон\Семинар\SANY0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81000"/>
            <a:ext cx="2667000" cy="2000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D:\Мои докуметы Смирнова\программа\Мероприятия\Педмарафон\Семинар\SANY0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914400"/>
            <a:ext cx="2438400" cy="182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8" descr="C:\Users\livanov\Desktop\фото занятий(2)\IMG_4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24400" y="2743200"/>
            <a:ext cx="2668555" cy="20014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pic>
        <p:nvPicPr>
          <p:cNvPr id="7" name="Picture 2" descr="C:\Users\livanov\Desktop\фото занятий(2)\IMG_43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96000" y="4419600"/>
            <a:ext cx="2844800" cy="2133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pic>
        <p:nvPicPr>
          <p:cNvPr id="8" name="Picture 7" descr="C:\Users\livanov\Desktop\фото занятий(2)\IMG_43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4800" y="2667000"/>
            <a:ext cx="2667000" cy="2000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pic>
        <p:nvPicPr>
          <p:cNvPr id="9" name="Picture 6" descr="C:\Users\livanov\Desktop\фото занятий(2)\IMG_43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2697022" cy="20227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99060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dirty="0">
                <a:solidFill>
                  <a:srgbClr val="C00000"/>
                </a:solidFill>
              </a:rPr>
              <a:t>Основными задачами коррекционно-педагогической работы с детьми с нарушением зрения  являются:</a:t>
            </a:r>
            <a:r>
              <a:rPr lang="ru-R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62000" y="1981200"/>
            <a:ext cx="7802563" cy="4187825"/>
          </a:xfrm>
        </p:spPr>
        <p:txBody>
          <a:bodyPr>
            <a:normAutofit fontScale="70000" lnSpcReduction="20000"/>
          </a:bodyPr>
          <a:lstStyle/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sz="3000" dirty="0" smtClean="0"/>
              <a:t>Активизация </a:t>
            </a:r>
            <a:r>
              <a:rPr lang="ru-RU" sz="3000" dirty="0"/>
              <a:t>зрительных функций:  соблюдение  режима ношения очковой коррекции, рекомендованной врачом – офтальмологом, соблюдение  зрительной  нагрузки. Ребенку в это время предлагаются  дидактические игры и упражнения  с    мозаикой,  домино,  лото,  бусы, обводка, т.е.   фиксация  взора на мелких предметах. </a:t>
            </a:r>
            <a:endParaRPr lang="ru-RU" sz="3000" dirty="0" smtClean="0"/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endParaRPr lang="ru-RU" sz="3000" dirty="0"/>
          </a:p>
          <a:p>
            <a:pPr marL="274320" lvl="1" indent="-274320" eaLnBrk="1" fontAlgn="auto" hangingPunct="1">
              <a:spcAft>
                <a:spcPts val="0"/>
              </a:spcAft>
              <a:buClr>
                <a:srgbClr val="C00000"/>
              </a:buClr>
              <a:buSzPct val="95000"/>
              <a:buFont typeface="Wingdings" pitchFamily="2" charset="2"/>
              <a:buChar char="v"/>
              <a:defRPr/>
            </a:pPr>
            <a:r>
              <a:rPr lang="ru-RU" sz="3100" dirty="0"/>
              <a:t>Тренировка сетчатки глаза. Упражнения с цветными предметами – яркими, крупными. Формирование </a:t>
            </a:r>
            <a:r>
              <a:rPr lang="ru-RU" sz="3100" dirty="0" smtClean="0"/>
              <a:t>цветоразличения</a:t>
            </a:r>
            <a:r>
              <a:rPr lang="en-US" sz="3100" dirty="0" smtClean="0"/>
              <a:t> </a:t>
            </a:r>
            <a:r>
              <a:rPr lang="ru-RU" sz="3100" dirty="0"/>
              <a:t>соотнесение, узнавание и называние  основных цветов и оттенков</a:t>
            </a:r>
            <a:r>
              <a:rPr lang="ru-RU" sz="3100" dirty="0" smtClean="0"/>
              <a:t>.</a:t>
            </a:r>
            <a:endParaRPr lang="ru-RU" sz="31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ъект 2"/>
          <p:cNvSpPr>
            <a:spLocks noGrp="1"/>
          </p:cNvSpPr>
          <p:nvPr>
            <p:ph idx="4294967295"/>
          </p:nvPr>
        </p:nvSpPr>
        <p:spPr>
          <a:xfrm>
            <a:off x="533400" y="685800"/>
            <a:ext cx="8229600" cy="5848350"/>
          </a:xfrm>
        </p:spPr>
        <p:txBody>
          <a:bodyPr/>
          <a:lstStyle/>
          <a:p>
            <a:pPr lvl="1" eaLnBrk="1" hangingPunct="1">
              <a:buClr>
                <a:srgbClr val="C00000"/>
              </a:buClr>
              <a:buFont typeface="Wingdings" pitchFamily="2" charset="2"/>
              <a:buChar char="v"/>
            </a:pPr>
            <a:r>
              <a:rPr lang="ru-RU" smtClean="0"/>
              <a:t> соотнесение, узнавание и называние  основных цветов и оттенков.</a:t>
            </a:r>
          </a:p>
          <a:p>
            <a:pPr lvl="1" eaLnBrk="1" hangingPunct="1">
              <a:buClr>
                <a:srgbClr val="C00000"/>
              </a:buClr>
              <a:buFont typeface="Wingdings" pitchFamily="2" charset="2"/>
              <a:buChar char="v"/>
            </a:pPr>
            <a:r>
              <a:rPr lang="ru-RU" smtClean="0"/>
              <a:t> Укрепление мышц глаза,  развитие глазодвигательных, прослеживающих функций, расширение поля зрения.</a:t>
            </a:r>
          </a:p>
          <a:p>
            <a:pPr lvl="1" eaLnBrk="1" hangingPunct="1">
              <a:buClr>
                <a:srgbClr val="C00000"/>
              </a:buClr>
              <a:buFont typeface="Wingdings" pitchFamily="2" charset="2"/>
              <a:buChar char="v"/>
            </a:pPr>
            <a:r>
              <a:rPr lang="ru-RU" smtClean="0"/>
              <a:t> Развитие устойчивой зрительной фиксации (локализации): использовать красную точку на белом фоне. Смотреть, видеть, напрягать зрение. Восстановление пространственной локализации.</a:t>
            </a:r>
          </a:p>
          <a:p>
            <a:pPr lvl="1" eaLnBrk="1" hangingPunct="1">
              <a:buClr>
                <a:srgbClr val="C00000"/>
              </a:buClr>
              <a:buFont typeface="Wingdings" pitchFamily="2" charset="2"/>
              <a:buChar char="v"/>
            </a:pPr>
            <a:r>
              <a:rPr lang="ru-RU" smtClean="0"/>
              <a:t> Выработка бинокулярного зрения.</a:t>
            </a:r>
          </a:p>
          <a:p>
            <a:pPr lvl="1" eaLnBrk="1" hangingPunct="1">
              <a:buClr>
                <a:srgbClr val="C00000"/>
              </a:buClr>
              <a:buFont typeface="Wingdings" pitchFamily="2" charset="2"/>
              <a:buChar char="v"/>
            </a:pPr>
            <a:r>
              <a:rPr lang="ru-RU" smtClean="0"/>
              <a:t> Развитие стереоскопического зрения.</a:t>
            </a:r>
          </a:p>
          <a:p>
            <a:pPr eaLnBrk="1" hangingPunct="1">
              <a:buClr>
                <a:srgbClr val="C00000"/>
              </a:buClr>
              <a:buFont typeface="Wingdings 2" pitchFamily="18" charset="2"/>
              <a:buNone/>
            </a:pPr>
            <a:endParaRPr lang="ru-RU" smtClean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221163"/>
          </a:xfrm>
        </p:spPr>
        <p:txBody>
          <a:bodyPr>
            <a:normAutofit fontScale="92500"/>
          </a:bodyPr>
          <a:lstStyle/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dirty="0"/>
              <a:t>Вся </a:t>
            </a:r>
            <a:r>
              <a:rPr lang="ru-RU" b="1" dirty="0" smtClean="0"/>
              <a:t>образовательная </a:t>
            </a:r>
            <a:r>
              <a:rPr lang="ru-RU" b="1" dirty="0"/>
              <a:t>и коррекционная работа </a:t>
            </a:r>
            <a:r>
              <a:rPr lang="ru-RU" dirty="0"/>
              <a:t>осуществляется в условиях тесной взаимосвязи и слаженной работы всех педагогов и специалистов (учителя-дефектолога, воспитателей, инструктора по физической культуре, педагога-психолога,  учителя-логопеда), работающих с этими детьми. С этой целью в начале учебного года учителем – дефектологом составляется памятка.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75438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700" dirty="0">
                <a:solidFill>
                  <a:srgbClr val="C00000"/>
                </a:solidFill>
              </a:rPr>
              <a:t> </a:t>
            </a:r>
            <a:r>
              <a:rPr lang="ru-RU" sz="2700" i="1" dirty="0" smtClean="0">
                <a:solidFill>
                  <a:srgbClr val="C00000"/>
                </a:solidFill>
              </a:rPr>
              <a:t>Рекомендации </a:t>
            </a:r>
            <a:r>
              <a:rPr lang="ru-RU" sz="2700" i="1" dirty="0">
                <a:solidFill>
                  <a:srgbClr val="C00000"/>
                </a:solidFill>
              </a:rPr>
              <a:t>по проведению коррекционной работы в группе с нарушением </a:t>
            </a:r>
            <a:r>
              <a:rPr lang="ru-RU" sz="2700" i="1" dirty="0" smtClean="0">
                <a:solidFill>
                  <a:srgbClr val="C00000"/>
                </a:solidFill>
              </a:rPr>
              <a:t>зрения.</a:t>
            </a:r>
            <a:r>
              <a:rPr lang="ru-RU" sz="2700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38200" y="1935163"/>
            <a:ext cx="7620000" cy="4541837"/>
          </a:xfrm>
        </p:spPr>
        <p:txBody>
          <a:bodyPr>
            <a:normAutofit fontScale="77500" lnSpcReduction="20000"/>
          </a:bodyPr>
          <a:lstStyle/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dirty="0"/>
              <a:t>Зрительный диагноз и диагноз сопутствующего заболевания;</a:t>
            </a:r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dirty="0"/>
              <a:t>Зрительные нагрузки, тренировочные упражнения, преследующие лечебные цели;</a:t>
            </a:r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dirty="0"/>
              <a:t>Практические рекомендации педагогам при реализации коррекционно-педагогических задач в разных видах деятельности; </a:t>
            </a:r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dirty="0"/>
              <a:t>Необходимые ограничения, записываются их характер и срок, на который они установлены, особенно на период  </a:t>
            </a:r>
            <a:r>
              <a:rPr lang="ru-RU" dirty="0" err="1"/>
              <a:t>атропинизации</a:t>
            </a:r>
            <a:r>
              <a:rPr lang="ru-RU" dirty="0"/>
              <a:t>; </a:t>
            </a:r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dirty="0"/>
              <a:t>Группа здоровья по зрению и по физкультуре отдельно;</a:t>
            </a:r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dirty="0"/>
              <a:t>Офтальмологические требования при работе с наглядностью и зрительным нагрузкам. 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Users\livanov\Desktop\фото занятий(2)\IMG_43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203761">
            <a:off x="241300" y="595313"/>
            <a:ext cx="24606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3" descr="C:\Users\livanov\Desktop\фото занятий(2)\IMG_43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12761">
            <a:off x="6186488" y="596900"/>
            <a:ext cx="24606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4" descr="C:\Users\livanov\Desktop\фото занятий(2)\IMG_43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953000"/>
            <a:ext cx="2195513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C:\Users\livanov\Desktop\фото занятий(2)\IMG_43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4724400"/>
            <a:ext cx="20510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6" descr="C:\Users\livanov\Desktop\фото занятий(2)\IMG_43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429000"/>
            <a:ext cx="189547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7" descr="C:\Users\livanov\Desktop\фото занятий\IMG_129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2514600"/>
            <a:ext cx="245903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8" descr="C:\Users\livanov\Desktop\фото занятий\IMG_130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7800" y="2133600"/>
            <a:ext cx="1703388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9" descr="C:\Users\livanov\Desktop\фото занятий\IMG_131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0400" y="304800"/>
            <a:ext cx="2973388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10" descr="C:\Users\livanov\Desktop\фото занятий\Занятия 04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43200" y="3048000"/>
            <a:ext cx="16351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11" descr="C:\Users\livanov\Desktop\фото занятий\Занятия 044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19600" y="3352800"/>
            <a:ext cx="2112963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3400" y="6858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</a:rPr>
              <a:t>Бусы на елке. 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Дом </a:t>
            </a:r>
            <a:r>
              <a:rPr lang="ru-RU" dirty="0">
                <a:solidFill>
                  <a:srgbClr val="C00000"/>
                </a:solidFill>
              </a:rPr>
              <a:t>из геометрических фигур.</a:t>
            </a:r>
          </a:p>
        </p:txBody>
      </p:sp>
      <p:pic>
        <p:nvPicPr>
          <p:cNvPr id="56322" name="Picture 2" descr="C:\Users\User\Pictures\скрины\елка.png"/>
          <p:cNvPicPr>
            <a:picLocks noChangeAspect="1" noChangeArrowheads="1"/>
          </p:cNvPicPr>
          <p:nvPr/>
        </p:nvPicPr>
        <p:blipFill>
          <a:blip r:embed="rId2"/>
          <a:srcRect l="16660" t="3703" r="22954" b="14815"/>
          <a:stretch>
            <a:fillRect/>
          </a:stretch>
        </p:blipFill>
        <p:spPr bwMode="auto">
          <a:xfrm>
            <a:off x="533400" y="1981200"/>
            <a:ext cx="4117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C:\Users\User\Pictures\скрины\дом.png"/>
          <p:cNvPicPr>
            <a:picLocks noChangeAspect="1" noChangeArrowheads="1"/>
          </p:cNvPicPr>
          <p:nvPr/>
        </p:nvPicPr>
        <p:blipFill>
          <a:blip r:embed="rId3"/>
          <a:srcRect l="11836" r="23064" b="10526"/>
          <a:stretch>
            <a:fillRect/>
          </a:stretch>
        </p:blipFill>
        <p:spPr bwMode="auto">
          <a:xfrm>
            <a:off x="4724400" y="3276600"/>
            <a:ext cx="4021138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2"/>
          <p:cNvSpPr txBox="1">
            <a:spLocks noChangeArrowheads="1"/>
          </p:cNvSpPr>
          <p:nvPr/>
        </p:nvSpPr>
        <p:spPr bwMode="auto">
          <a:xfrm>
            <a:off x="914400" y="1143000"/>
            <a:ext cx="7543800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>
                <a:latin typeface="Verdana" pitchFamily="34" charset="0"/>
              </a:rPr>
              <a:t>Гражданский кодекс РФ, 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>
                <a:latin typeface="Verdana" pitchFamily="34" charset="0"/>
              </a:rPr>
              <a:t>Закон «Об образовании в Российской Федерации», 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>
                <a:latin typeface="Verdana" pitchFamily="34" charset="0"/>
              </a:rPr>
              <a:t>Закон РФ «О некоммерческих организациях», 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>
                <a:latin typeface="Verdana" pitchFamily="34" charset="0"/>
              </a:rPr>
              <a:t>Закон РФ «Об общественных объединениях», 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>
                <a:latin typeface="Verdana" pitchFamily="34" charset="0"/>
              </a:rPr>
              <a:t>Указ Президента Российской Федерации от 31.08.1999 № 1134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>
                <a:latin typeface="Verdana" pitchFamily="34" charset="0"/>
              </a:rPr>
              <a:t> «О дополнительных мерах по поддержке образовательных учреждений в Российской Федерации».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>
                <a:latin typeface="Verdana" pitchFamily="34" charset="0"/>
              </a:rPr>
              <a:t>ФГОС  ДО  и  др. 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ru-RU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381000"/>
            <a:ext cx="770916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Нормативно-правовая база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3400" y="533400"/>
            <a:ext cx="8183563" cy="105251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</a:rPr>
              <a:t>Лабиринт. 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Птицы</a:t>
            </a:r>
            <a:r>
              <a:rPr lang="ru-RU" dirty="0">
                <a:solidFill>
                  <a:srgbClr val="C00000"/>
                </a:solidFill>
              </a:rPr>
              <a:t>: Кто чем питается?</a:t>
            </a:r>
          </a:p>
        </p:txBody>
      </p:sp>
      <p:pic>
        <p:nvPicPr>
          <p:cNvPr id="57346" name="Picture 2" descr="C:\Users\User\Pictures\скрины\лабиринт.png"/>
          <p:cNvPicPr>
            <a:picLocks noChangeAspect="1" noChangeArrowheads="1"/>
          </p:cNvPicPr>
          <p:nvPr/>
        </p:nvPicPr>
        <p:blipFill>
          <a:blip r:embed="rId2"/>
          <a:srcRect l="8182" b="7834"/>
          <a:stretch>
            <a:fillRect/>
          </a:stretch>
        </p:blipFill>
        <p:spPr bwMode="auto">
          <a:xfrm>
            <a:off x="533400" y="1828800"/>
            <a:ext cx="7696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13" y="1820863"/>
            <a:ext cx="7772400" cy="1828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dirty="0" smtClean="0">
                <a:solidFill>
                  <a:srgbClr val="C00000"/>
                </a:solidFill>
              </a:rPr>
              <a:t>Подсчитайте количество крестиков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642938" y="357188"/>
            <a:ext cx="914400" cy="914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42938" y="2571750"/>
            <a:ext cx="571500" cy="57150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85813" y="5786438"/>
            <a:ext cx="700087" cy="700087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286125" y="2143125"/>
            <a:ext cx="914400" cy="914400"/>
          </a:xfrm>
          <a:prstGeom prst="ellipse">
            <a:avLst/>
          </a:prstGeom>
          <a:solidFill>
            <a:srgbClr val="00FF0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072313" y="285750"/>
            <a:ext cx="1128712" cy="1214438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928938" y="5214938"/>
            <a:ext cx="1357312" cy="134302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715250" y="5357813"/>
            <a:ext cx="785813" cy="771525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00188" y="2571750"/>
            <a:ext cx="914400" cy="9144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86313" y="2071688"/>
            <a:ext cx="914400" cy="914400"/>
          </a:xfrm>
          <a:prstGeom prst="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001000" y="1500188"/>
            <a:ext cx="766763" cy="71913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715000" y="3857625"/>
            <a:ext cx="1371600" cy="132873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714625" y="357188"/>
            <a:ext cx="628650" cy="5715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28625" y="3571875"/>
            <a:ext cx="2143125" cy="127158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4090072">
            <a:off x="1642269" y="5369719"/>
            <a:ext cx="1276350" cy="70961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643563" y="428625"/>
            <a:ext cx="1052512" cy="57626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20138042">
            <a:off x="7113588" y="2955925"/>
            <a:ext cx="17145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 rot="7003953">
            <a:off x="4472781" y="5564982"/>
            <a:ext cx="1285875" cy="700088"/>
          </a:xfrm>
          <a:prstGeom prst="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9157329">
            <a:off x="5921375" y="2105025"/>
            <a:ext cx="2209800" cy="815975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8010980">
            <a:off x="-715962" y="4183062"/>
            <a:ext cx="2774950" cy="930275"/>
          </a:xfrm>
          <a:prstGeom prst="triangl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1571625" y="1000125"/>
            <a:ext cx="1347788" cy="723900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3818526">
            <a:off x="2641600" y="3357563"/>
            <a:ext cx="1430338" cy="78581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7226300" y="4000500"/>
            <a:ext cx="1917700" cy="1000125"/>
          </a:xfrm>
          <a:prstGeom prst="triangle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3214688" y="285750"/>
            <a:ext cx="1857375" cy="1500188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Крест 26"/>
          <p:cNvSpPr/>
          <p:nvPr/>
        </p:nvSpPr>
        <p:spPr>
          <a:xfrm>
            <a:off x="357188" y="1571625"/>
            <a:ext cx="985837" cy="928688"/>
          </a:xfrm>
          <a:prstGeom prst="pl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Крест 27"/>
          <p:cNvSpPr/>
          <p:nvPr/>
        </p:nvSpPr>
        <p:spPr>
          <a:xfrm>
            <a:off x="6215063" y="5643563"/>
            <a:ext cx="914400" cy="914400"/>
          </a:xfrm>
          <a:prstGeom prst="plu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Крест 28"/>
          <p:cNvSpPr/>
          <p:nvPr/>
        </p:nvSpPr>
        <p:spPr>
          <a:xfrm>
            <a:off x="3786188" y="4286250"/>
            <a:ext cx="914400" cy="914400"/>
          </a:xfrm>
          <a:prstGeom prst="plus">
            <a:avLst/>
          </a:prstGeom>
          <a:solidFill>
            <a:srgbClr val="66003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Крест 29"/>
          <p:cNvSpPr/>
          <p:nvPr/>
        </p:nvSpPr>
        <p:spPr>
          <a:xfrm>
            <a:off x="5929313" y="1214438"/>
            <a:ext cx="914400" cy="914400"/>
          </a:xfrm>
          <a:prstGeom prst="plus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7000875" y="5286375"/>
            <a:ext cx="1928813" cy="1214438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89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9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build="allAtOnce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22313" y="1820863"/>
            <a:ext cx="7772400" cy="1828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solidFill>
                  <a:srgbClr val="C00000"/>
                </a:solidFill>
                <a:latin typeface="Calibri" pitchFamily="34" charset="0"/>
              </a:rPr>
              <a:t>Проследите глазами за звездочкой</a:t>
            </a:r>
            <a:r>
              <a:rPr lang="ru-RU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/>
          <p:cNvSpPr>
            <a:spLocks noChangeArrowheads="1"/>
          </p:cNvSpPr>
          <p:nvPr/>
        </p:nvSpPr>
        <p:spPr bwMode="auto">
          <a:xfrm>
            <a:off x="2339975" y="404813"/>
            <a:ext cx="1296988" cy="8636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55" name="AutoShape 3"/>
          <p:cNvSpPr>
            <a:spLocks noChangeArrowheads="1"/>
          </p:cNvSpPr>
          <p:nvPr/>
        </p:nvSpPr>
        <p:spPr bwMode="auto">
          <a:xfrm rot="-1761734">
            <a:off x="971550" y="4868863"/>
            <a:ext cx="1008063" cy="1296987"/>
          </a:xfrm>
          <a:prstGeom prst="rtTriangl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56" name="AutoShape 4"/>
          <p:cNvSpPr>
            <a:spLocks noChangeArrowheads="1"/>
          </p:cNvSpPr>
          <p:nvPr/>
        </p:nvSpPr>
        <p:spPr bwMode="auto">
          <a:xfrm rot="-2464444">
            <a:off x="0" y="2133600"/>
            <a:ext cx="1296988" cy="863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57" name="AutoShape 5"/>
          <p:cNvSpPr>
            <a:spLocks noChangeArrowheads="1"/>
          </p:cNvSpPr>
          <p:nvPr/>
        </p:nvSpPr>
        <p:spPr bwMode="auto">
          <a:xfrm rot="3968571">
            <a:off x="4716462" y="5084763"/>
            <a:ext cx="1008063" cy="1296988"/>
          </a:xfrm>
          <a:prstGeom prst="rtTriangle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auto">
          <a:xfrm rot="-5736738">
            <a:off x="7524751" y="3429000"/>
            <a:ext cx="1008062" cy="1296987"/>
          </a:xfrm>
          <a:prstGeom prst="rtTriangle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59" name="AutoShape 7"/>
          <p:cNvSpPr>
            <a:spLocks noChangeArrowheads="1"/>
          </p:cNvSpPr>
          <p:nvPr/>
        </p:nvSpPr>
        <p:spPr bwMode="auto">
          <a:xfrm rot="7198323">
            <a:off x="7380288" y="692150"/>
            <a:ext cx="1008062" cy="1296988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60" name="Oval 8"/>
          <p:cNvSpPr>
            <a:spLocks noChangeArrowheads="1"/>
          </p:cNvSpPr>
          <p:nvPr/>
        </p:nvSpPr>
        <p:spPr bwMode="auto">
          <a:xfrm>
            <a:off x="1403350" y="3860800"/>
            <a:ext cx="936625" cy="93662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61" name="Oval 9"/>
          <p:cNvSpPr>
            <a:spLocks noChangeArrowheads="1"/>
          </p:cNvSpPr>
          <p:nvPr/>
        </p:nvSpPr>
        <p:spPr bwMode="auto">
          <a:xfrm>
            <a:off x="4140200" y="1628775"/>
            <a:ext cx="936625" cy="9366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62" name="Oval 10"/>
          <p:cNvSpPr>
            <a:spLocks noChangeArrowheads="1"/>
          </p:cNvSpPr>
          <p:nvPr/>
        </p:nvSpPr>
        <p:spPr bwMode="auto">
          <a:xfrm>
            <a:off x="2714625" y="5072063"/>
            <a:ext cx="936625" cy="9366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63" name="Oval 11"/>
          <p:cNvSpPr>
            <a:spLocks noChangeArrowheads="1"/>
          </p:cNvSpPr>
          <p:nvPr/>
        </p:nvSpPr>
        <p:spPr bwMode="auto">
          <a:xfrm>
            <a:off x="7667625" y="2060575"/>
            <a:ext cx="936625" cy="93662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5292725" y="2708275"/>
            <a:ext cx="790575" cy="7921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684213" y="765175"/>
            <a:ext cx="790575" cy="79216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2484438" y="2420938"/>
            <a:ext cx="790575" cy="79216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5292725" y="333375"/>
            <a:ext cx="790575" cy="7921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3924300" y="3573463"/>
            <a:ext cx="790575" cy="7921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6000750" y="4500563"/>
            <a:ext cx="1000125" cy="928687"/>
          </a:xfrm>
          <a:prstGeom prst="hex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Ромб 18"/>
          <p:cNvSpPr>
            <a:spLocks noChangeArrowheads="1"/>
          </p:cNvSpPr>
          <p:nvPr/>
        </p:nvSpPr>
        <p:spPr bwMode="auto">
          <a:xfrm>
            <a:off x="7286625" y="5214938"/>
            <a:ext cx="928688" cy="1214437"/>
          </a:xfrm>
          <a:prstGeom prst="diamond">
            <a:avLst/>
          </a:prstGeom>
          <a:solidFill>
            <a:srgbClr val="FF99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7782" name="Picture 22" descr="j04058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260350"/>
            <a:ext cx="1223962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-0.01341 C -0.01928 -0.01041 -0.02153 -0.00763 -0.0257 -0.00601 C -0.03299 0.00347 -0.03855 0.01017 -0.04202 0.02266 C -0.0415 0.02821 -0.04202 0.03399 -0.04063 0.0393 C -0.04011 0.04185 -0.0316 0.04809 -0.03073 0.04832 C -0.02257 0.05133 -0.00834 0.05202 -0.00053 0.05271 C 0.00138 0.05341 0.00503 0.05179 0.00555 0.05433 C 0.0092 0.06867 0.00329 0.07769 -0.00573 0.083 C -0.0073 0.08485 -0.00868 0.08716 -0.01059 0.08901 C -0.01164 0.08994 -0.0132 0.08994 -0.01441 0.09063 C -0.01737 0.09248 -0.01841 0.09387 -0.02066 0.09641 C -0.02171 0.09988 -0.02553 0.1089 -0.02188 0.11306 C -0.01997 0.11537 -0.01684 0.11514 -0.01441 0.11607 C -0.01112 0.11745 -0.00434 0.11907 -0.00434 0.1193 C 0.01007 0.11838 0.03298 0.11445 0.04809 0.12069 C 0.05312 0.11653 0.05191 0.11491 0.05572 0.11005 C 0.0552 0.10612 0.05572 0.10173 0.05451 0.09803 C 0.05243 0.09248 0.04132 0.08532 0.03819 0.083 C 0.03628 0.08162 0.03246 0.07815 0.03055 0.07699 C 0.02934 0.07584 0.02691 0.07399 0.02691 0.07399 C 0.02309 0.06705 0.0217 0.06266 0.02691 0.05572 C 0.02864 0.04925 0.03402 0.04578 0.03819 0.04069 C 0.04097 0.03769 0.04288 0.03352 0.04566 0.03029 C 0.04947 0.02566 0.05434 0.02289 0.05816 0.01826 C 0.05972 0.01318 0.06024 0.00855 0.06319 0.00462 C 0.06736 -0.00116 0.071 -0.00416 0.07447 -0.01041 C 0.07395 -0.01619 0.07465 -0.02197 0.07326 -0.02705 C 0.07222 -0.03099 0.0592 -0.03376 0.05572 -0.03445 C 0.05156 -0.03399 0.04722 -0.03445 0.04322 -0.03307 C 0.03507 -0.0296 0.04982 -0.02567 0.03819 -0.03006 C 0.03697 -0.03099 0.03576 -0.03353 0.03437 -0.03307 C 0.03316 -0.03284 0.03316 -0.03006 0.03316 -0.02867 C 0.03316 -0.0259 0.03402 -0.02359 0.03437 -0.02104 C 0.02986 -0.01573 0.03003 -0.02012 0.02447 -0.02243 C 0.01614 -0.03191 0.00382 -0.03307 -0.00695 -0.03607 C -0.01841 -0.03908 -0.029 -0.0444 -0.04063 -0.04648 C -0.04862 -0.04601 -0.05678 -0.04648 -0.06459 -0.04509 C -0.06737 -0.0444 -0.0691 -0.04023 -0.07188 -0.03908 C -0.0724 -0.03769 -0.07362 -0.03607 -0.07327 -0.03445 C -0.07275 -0.03307 -0.07084 -0.0333 -0.06945 -0.03307 C -0.06702 -0.03237 -0.06441 -0.03214 -0.06198 -0.03168 C -0.06268 -0.0296 -0.06459 -0.02544 -0.06459 -0.02521 " pathEditMode="relative" rAng="0" ptsTypes="fffffffffffffffffffffffffffffffffffffffffA">
                                      <p:cBhvr>
                                        <p:cTn id="6" dur="50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90751E-6 C 0.00243 -0.00624 0.00833 -0.00671 0.0151 -0.00925 C 0.03038 -0.0148 0.04566 -0.02081 0.06215 -0.02289 C 0.06354 -0.02127 0.06631 -0.01827 0.06631 -0.01619 C 0.06631 -0.01249 0.06562 -0.00925 0.06475 -0.00578 C 0.06267 0.00462 0.04566 0.00347 0.03732 0.00809 C 0.03177 0.0111 0.02569 0.01433 0.01927 0.01618 C 0.01684 0.01919 0.01128 0.02474 0.0151 0.02636 C 0.01753 0.02751 0.02048 0.02751 0.02343 0.02751 C 0.04045 0.02844 0.07447 0.02982 0.07447 0.03006 C 0.0776 0.03722 0.07881 0.04717 0.07048 0.05271 C 0.06684 0.05526 0.05972 0.05503 0.0552 0.05641 C 0.04236 0.05595 0.02899 0.05757 0.01649 0.05526 C 0.01319 0.05456 0.01284 0.05063 0.01093 0.04832 C 0.01006 0.04717 0.00816 0.04693 0.00677 0.04601 C 0.00225 0.04277 -0.00278 0.04023 -0.00695 0.03676 C -0.01789 0.02774 -0.01285 0.03075 -0.02084 0.02636 C -0.02327 0.02058 -0.02553 0.02381 -0.03039 0.01942 C -0.03178 0.01988 -0.03351 0.01988 -0.03473 0.02058 C -0.04011 0.02428 -0.03403 0.02589 -0.04167 0.02196 C -0.04237 0.01965 -0.04462 0.01387 -0.04566 0.01248 C -0.04757 0.0104 -0.05261 0.00693 -0.05261 0.00693 C -0.05469 1.90751E-6 -0.05747 -0.00671 -0.06233 -0.01272 C -0.06198 -0.01457 -0.06303 -0.01757 -0.06094 -0.01827 C -0.05608 -0.02035 -0.04462 -0.01526 -0.04011 -0.01387 C -0.03733 -0.01295 -0.03195 -0.01156 -0.03195 -0.01133 C -0.03143 -0.01041 -0.03143 -0.00902 -0.03039 -0.00809 C -0.02327 -0.00208 -0.02778 -0.01041 -0.02778 -0.01018 C -0.02587 -0.02081 -0.02744 -0.01572 -0.02362 -0.0252 C -0.02327 -0.02636 -0.02223 -0.02867 -0.02223 -0.02867 C -0.01858 -0.02844 -0.01476 -0.02844 -0.01112 -0.02775 C -0.00938 -0.02729 -0.00851 -0.0259 -0.00695 -0.0252 C 0.00017 -0.02266 0.00486 -0.02197 0.01232 -0.02197 " pathEditMode="relative" rAng="0" ptsTypes="ffffffffffffffffffffffffffffffffA">
                                      <p:cBhvr>
                                        <p:cTn id="8" dur="5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8208E-6 C -0.01441 -0.01294 -0.00816 -0.02173 -0.00642 -0.05086 C -0.00625 -0.05456 -0.00625 -0.05826 -0.00486 -0.0615 C -0.00226 -0.06751 0.00955 -0.06982 0.00955 -0.06959 C 0.01111 -0.0719 0.01354 -0.07907 0.01423 -0.0763 C 0.01528 -0.07213 0.01233 -0.06774 0.01111 -0.06358 C 0.00955 -0.05803 0.00781 -0.05225 0.00625 -0.0467 C 0.00521 -0.04323 0.00312 -0.03606 0.00312 -0.03583 C 0.00503 -0.01988 0.00399 -0.01942 0.0158 -0.02335 C 0.0217 -0.03098 0.02864 -0.03722 0.03333 -0.0467 C 0.04757 -0.0756 0.02361 -0.03237 0.04132 -0.06358 C 0.04184 -0.06705 0.04028 -0.07306 0.04288 -0.07398 C 0.04548 -0.07491 0.04722 -0.06913 0.04757 -0.06566 C 0.04826 -0.05942 0.04722 -0.05294 0.04601 -0.0467 C 0.04462 -0.0393 0.03125 -0.01849 0.02691 -0.01271 C 0.02517 -0.00554 0.02239 0.00116 0.02066 0.00833 C 0.02569 0.01873 0.02951 0.0185 0.03802 0.0148 C 0.03976 0.01318 0.04826 0.00579 0.04913 0.00417 C 0.05087 0.00116 0.05087 -0.00323 0.05243 -0.00647 C 0.05399 -0.00971 0.0566 -0.01202 0.05868 -0.01479 C 0.05903 -0.01595 0.06042 -0.02797 0.0651 -0.02335 C 0.06684 -0.0215 0.06614 -0.01757 0.06667 -0.01479 C 0.06614 -0.00855 0.06614 -0.00208 0.0651 0.00417 C 0.06302 0.0155 0.05017 0.02914 0.04444 0.03792 C 0.04271 0.04047 0.04184 0.04463 0.03958 0.04602 C 0.0368 0.04856 0.03333 0.04787 0.03021 0.04856 C 0.03073 0.05272 0.02986 0.05758 0.03177 0.06128 C 0.03351 0.06428 0.03715 0.06336 0.03958 0.06544 C 0.05156 0.07446 0.03316 0.06521 0.04757 0.07168 C 0.03663 0.08717 0.02101 0.06428 0.00955 0.0592 C 0.00347 0.04717 0.00191 0.03376 0.00625 0.01896 C 0.00798 0.01272 0.01771 0.02012 0.00955 0.0148 " pathEditMode="relative" rAng="0" ptsTypes="fffffffffffffffffffffffffffffffA">
                                      <p:cBhvr>
                                        <p:cTn id="10" dur="5000" fill="hold"/>
                                        <p:tgtEl>
                                          <p:spTgt spid="747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1781 C -0.00278 -0.02497 -0.00104 -0.04601 3.05556E-6 -0.05364 C 0.00087 -0.05943 0.00208 -0.06497 0.00312 -0.07052 C 0.00347 -0.07284 0.00625 -0.07607 0.00468 -0.077 C 0.00173 -0.07862 -0.00174 -0.07584 -0.00486 -0.07492 C -0.02136 -0.07006 -0.03525 -0.06058 -0.05087 -0.05364 C -0.054 -0.05434 -0.05834 -0.05249 -0.06042 -0.05573 C -0.06216 -0.0585 -0.05973 -0.06289 -0.05886 -0.06636 C -0.05417 -0.08509 -0.03924 -0.08532 -0.03021 -0.09804 C -0.02986 -0.0985 -0.02275 -0.10798 -0.02396 -0.10867 C -0.02604 -0.11006 -0.02813 -0.1059 -0.03021 -0.10451 C -0.03629 -0.09596 -0.0382 -0.09503 -0.04775 -0.08971 C -0.05313 -0.07977 -0.06077 -0.07284 -0.06841 -0.06636 C -0.08264 -0.03815 -0.05 -0.04833 -0.03334 -0.0474 C -0.03525 -0.03838 -0.03577 -0.03029 -0.04132 -0.02405 C -0.04462 -0.02035 -0.04913 -0.01943 -0.05243 -0.01573 C -0.05365 -0.01434 -0.05434 -0.01249 -0.05556 -0.01133 C -0.05851 -0.00879 -0.06216 -0.00786 -0.06511 -0.00509 C -0.06823 -0.00208 -0.07309 0.00555 -0.07309 0.00578 C -0.07674 0.01988 -0.07136 0.01826 -0.06198 0.02034 C -0.04306 0.0326 -0.03959 0.02705 -0.00955 0.02867 C -0.01407 0.03468 -0.01337 0.03445 -0.02066 0.0393 C -0.02223 0.04023 -0.02726 0.04138 -0.02552 0.04138 C -0.01459 0.04138 -0.00295 0.03491 0.00781 0.03306 C 0.00989 0.03237 0.01215 0.03167 0.01423 0.03075 C 0.0158 0.03005 0.01823 0.03075 0.01892 0.02867 C 0.01979 0.02612 0.01788 0.02312 0.01736 0.02034 C 0.01736 0.01988 0.01996 0.00023 0.02222 -0.00509 C 0.02361 -0.0081 0.02517 -0.01087 0.02691 -0.01364 C 0.0283 -0.01596 0.03385 -0.01989 0.03159 -0.01989 C 0.02812 -0.01989 0.02326 -0.00902 0.02048 -0.00717 C 0.01805 -0.00555 0.01527 -0.00578 0.01267 -0.00509 C 0.00555 -0.0081 0.00121 -0.00763 0.00937 -0.02613 C 0.01215 -0.03237 0.01909 -0.03284 0.02378 -0.03677 C 0.02795 -0.05411 0.01597 -0.04232 0.01111 -0.03885 C 0.02135 -0.03607 0.03107 -0.03653 0.04114 -0.04093 C 0.04375 -0.0444 0.04652 -0.0481 0.04913 -0.05156 C 0.05173 -0.05503 0.04826 -0.06151 0.04757 -0.06636 C 0.04635 -0.07469 0.04357 -0.07653 0.03802 -0.07908 C 0.03385 -0.07838 0.02951 -0.07838 0.02534 -0.077 C 0.02343 -0.0763 0.02222 -0.07399 0.02048 -0.07284 C 0.01892 -0.07191 0.0158 -0.07052 0.0158 -0.07029 " pathEditMode="relative" rAng="0" ptsTypes="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74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-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5.14451E-6 C 0.01198 -0.02358 0.025 -0.04508 0.03976 -0.06566 C 0.04132 -0.06497 0.04375 -0.06566 0.04445 -0.06358 C 0.04636 -0.05826 0.03976 -0.05433 0.0382 -0.05294 C 0.03768 -0.05086 0.03785 -0.04809 0.03664 -0.04647 C 0.03403 -0.043 0.02969 -0.04161 0.02709 -0.03814 C 0.02344 -0.03329 0.01962 -0.0282 0.01598 -0.02335 C 0.01441 -0.02127 0.01111 -0.01687 0.01111 -0.01687 C 0.01007 -0.01271 0.00903 -0.00855 0.00799 -0.00439 C 0.00747 -0.00231 0.00643 0.00209 0.00643 0.00209 C 0.00695 0.00694 0.00469 0.01457 0.00799 0.01688 C 0.01667 0.02313 0.02292 0.01573 0.02865 0.01041 C 0.03455 -0.00138 0.0283 0.00902 0.0382 5.14451E-6 C 0.0415 -0.003 0.04184 -0.0067 0.04445 -0.01063 C 0.05122 -0.0208 0.0507 -0.01965 0.05729 -0.02543 C 0.06789 -0.02196 0.06441 -0.02589 0.06198 -0.00439 C 0.05973 0.01596 0.04358 0.02521 0.03021 0.0296 C 0.01511 0.03954 0.02223 0.03677 0.00955 0.04001 C 0.00521 0.04602 0.00278 0.05342 -0.00156 0.0592 C -0.00434 0.07076 -0.0085 0.07307 0.00174 0.07608 C 0.00643 0.07746 0.01129 0.07746 0.01598 0.07816 C 0.0257 0.07561 0.0349 0.07307 0.04445 0.0696 C 0.05174 0.05527 0.0474 0.05897 0.05556 0.0548 C 0.0625 0.04602 0.0658 0.04902 0.07622 0.05064 C 0.08368 0.06012 0.07292 0.06058 0.06667 0.06336 C 0.05295 0.07561 0.075 0.05665 0.05243 0.07191 C 0.04827 0.07469 0.04132 0.08232 0.0382 0.08671 C 0.04167 0.10475 0.03854 0.09989 0.06511 0.09295 C 0.07622 0.08995 0.08004 0.06798 0.0842 0.05712 C 0.08316 0.05573 0.08143 0.0548 0.08108 0.05272 C 0.08073 0.05064 0.08143 0.0481 0.08264 0.04648 C 0.08959 0.03723 0.10052 0.03145 0.10955 0.02752 C 0.10556 0.0222 0.10018 0.01318 0.09532 0.00833 C 0.09219 0.00532 0.08889 0.00301 0.08577 5.14451E-6 C 0.08368 -0.00208 0.0816 -0.00439 0.07952 -0.00647 C 0.07639 -0.00577 0.07292 -0.00601 0.06997 -0.00439 C 0.06962 -0.00416 0.06268 0.00417 0.06511 0.00625 C 0.06702 0.00787 0.06945 0.00486 0.07153 0.00417 C 0.07917 -0.00601 0.08941 -0.01525 0.09844 -0.02335 C 0.1007 -0.0326 0.10417 -0.03098 0.10643 -0.04023 C 0.1033 -0.0571 0.09775 -0.05063 0.0842 -0.04878 C 0.0816 -0.04809 0.07882 -0.04739 0.07622 -0.04647 C 0.07292 -0.04531 0.06667 -0.04231 0.06667 -0.04231 C 0.05868 -0.03421 0.05035 -0.02843 0.04289 -0.01919 C 0.03889 -0.003 0.02587 0.00532 0.01441 0.01041 C 0.01233 0.01249 0.0099 0.01434 0.00799 0.01688 C 0.00295 0.02359 0.00348 0.02313 0.00643 0.02313 " pathEditMode="relative" rAng="0" ptsTypes="ffffffffffffffffffffffffffffffffffffffffffffffA">
                                      <p:cBhvr>
                                        <p:cTn id="14" dur="5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6.93642E-7 C -0.01163 0.00532 -0.00624 0.00324 -0.01597 0.00648 C -0.02413 0.0118 -0.02569 0.01318 -0.03489 0.01064 C -0.04583 -0.02867 -0.0217 -0.04971 8.05556E-6 -0.06543 C 0.00504 -0.06913 0.00886 -0.07375 0.01424 -0.07607 C 0.00869 -0.0645 0.00348 -0.05387 -0.00156 -0.04208 C -0.00277 -0.0393 -0.00399 -0.03653 -0.00486 -0.03375 C -0.00555 -0.03167 -0.00815 -0.02705 -0.00642 -0.02728 C 0.00244 -0.02844 0.0257 -0.04069 0.0349 -0.04855 C 0.02952 -0.02682 0.02084 -0.00901 0.01268 0.01064 C 0.00191 0.03677 0.0158 0.00925 0.00626 0.02752 C 0.00573 0.03029 0.00261 0.03492 0.00469 0.03607 C 0.00782 0.03769 0.01112 0.03376 0.01424 0.03191 C 0.02136 0.02752 0.02726 0.02243 0.0349 0.01919 C 0.04185 0.01272 0.04914 0.00787 0.05712 0.0044 C 0.06094 -0.00115 0.06112 -0.00092 0.06511 -0.00832 C 0.06615 -0.0104 0.06632 -0.01479 0.06823 -0.01479 C 0.06997 -0.01479 0.06771 -0.01017 0.06667 -0.00832 C 0.06494 -0.00554 0.06233 -0.00416 0.06025 -0.00208 C 0.05626 0.01457 0.0415 0.02937 0.03334 0.04024 C 0.02431 0.05249 0.01702 0.06659 0.00626 0.0763 C 0.00573 0.07908 0.00608 0.08232 0.00469 0.08463 C 0.00365 0.08625 0.00139 0.08578 8.05556E-6 0.08671 C -0.01215 0.09503 0.00209 0.0881 -0.00954 0.09318 C -0.01892 0.08925 -0.01041 0.09434 -0.01753 0.08463 C -0.02083 0.08 -0.02517 0.07677 -0.02864 0.07191 C -0.03107 0.0622 -0.02986 0.05758 -0.03819 0.06151 C -0.03923 0.06289 -0.04461 0.07191 -0.04774 0.06983 C -0.0493 0.06891 -0.04878 0.06567 -0.0493 0.06359 C -0.04861 0.05503 -0.04843 0.03469 -0.04444 0.02544 C -0.03975 0.01457 -0.0243 0.00393 -0.01753 -0.00208 C -0.01319 -0.00601 -0.01041 -0.01225 -0.00642 -0.01687 C 0.00955 -0.03491 0.02639 -0.05202 0.04115 -0.07167 C 0.04167 -0.06959 0.04289 -0.06774 0.04289 -0.06543 C 0.04289 -0.05572 0.03733 -0.05502 0.04601 -0.05919 C 0.04705 -0.06196 0.04844 -0.07052 0.04914 -0.06751 C 0.05035 -0.06265 0.04879 -0.05734 0.04757 -0.05271 C 0.04653 -0.04878 0.04445 -0.04554 0.04289 -0.04208 C 0.0408 -0.0319 0.03681 -0.02219 0.03334 -0.01248 C 0.03386 -0.0104 0.03334 -0.00624 0.0349 -0.00624 C 0.03716 -0.00624 0.03768 -0.01109 0.03959 -0.01248 C 0.04306 -0.01502 0.05747 -0.01664 0.05869 -0.01687 C 0.05973 -0.01549 0.06164 -0.01456 0.06181 -0.01248 C 0.0632 -0.00138 0.0441 0.01781 0.03646 0.02128 C 0.03334 0.02058 0.029 0.02243 0.02691 0.01919 C 0.02362 0.01411 0.02379 0.00648 0.02223 -6.93642E-7 C 0.02171 -0.00208 0.02066 -0.00624 0.02066 -0.00624 C 0.0191 -0.02312 0.02813 -0.06104 0.0158 -0.05687 C 0.00174 -0.05225 -0.01145 -0.04462 -0.02552 -0.04 C -0.02673 -0.03838 -0.03315 -0.02635 -0.03663 -0.03583 C -0.03732 -0.03791 -0.0335 -0.03768 -0.03177 -0.03791 C -0.02968 -0.03838 -0.0276 -0.03791 -0.02552 -0.03791 " pathEditMode="relative" ptsTypes="fffffffffffffffffffffffffffffffffffffffffffffffffffA">
                                      <p:cBhvr>
                                        <p:cTn id="16" dur="50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9 -9.24855E-7 C 0.01198 0.00301 0.00868 0.00994 0.00295 0.01526 C -0.00174 0.01942 -0.00816 0.02335 -0.01337 0.02659 C -0.01563 0.01457 -0.01597 0.02104 -0.00886 0.00786 C -0.00695 0.00393 -0.00139 -0.00185 -0.00139 -0.00162 C -0.00052 -0.00555 -0.00018 -0.00971 0.00139 -0.01318 C 0.01371 -0.03977 0.00191 -0.00185 0.01024 -0.03006 C 0.01093 -0.03191 0.01284 -0.03445 0.0118 -0.03584 C 0.01059 -0.03722 0.00868 -0.03468 0.00729 -0.03399 C -0.00139 -0.02636 -0.00538 -0.02867 -0.01632 -0.03006 C -0.0158 -0.03884 -0.01233 -0.05618 -0.01493 -0.0659 C -0.03577 -0.05803 -0.04341 -0.04971 -0.06042 -0.03191 C -0.0625 -0.02983 -0.06545 -0.02959 -0.06788 -0.02821 C -0.07327 -0.0252 -0.0757 -0.02196 -0.07969 -0.01688 C -0.08229 -0.00647 -0.07778 -0.00786 -0.07084 -0.00555 C -0.05556 -0.0067 -0.04045 -0.00948 -0.02518 -0.00948 C -0.02379 -0.00948 -0.02205 -0.0074 -0.02205 -0.00555 C -0.02205 -0.0037 -0.02413 -0.00324 -0.02518 -0.00185 C -0.02674 0.00046 -0.02813 0.00324 -0.02952 0.00578 C -0.03004 0.00809 -0.02952 0.01156 -0.03091 0.01341 C -0.0349 0.01873 -0.03976 0.0222 -0.04427 0.02659 C -0.04931 0.03145 -0.05313 0.03792 -0.05764 0.04347 C -0.06441 0.05249 -0.0691 0.0696 -0.07222 0.08139 C -0.06007 0.09734 -0.06893 0.08879 -0.03403 0.08324 C -0.01407 0.08 0.00416 0.07584 0.02205 0.06428 C 0.02916 0.05503 0.02621 0.05965 0.03385 0.06613 C 0.05312 0.05804 0.06111 0.03306 0.06475 0.00971 C 0.06423 0.00532 0.06406 0.00069 0.06337 -0.0037 C 0.06267 -0.00763 0.06041 -0.01503 0.06041 -0.0148 C 0.06823 -0.02335 0.07604 -0.02936 0.08541 -0.03399 C 0.08593 -0.02451 0.08489 -0.01457 0.0868 -0.00555 C 0.09062 0.01133 0.10416 0.02705 0.11632 0.03214 C 0.11736 0.0333 0.11927 0.03422 0.11927 0.03607 C 0.11927 0.04185 0.11007 0.04786 0.11771 0.0548 C 0.11979 0.05642 0.1408 0.06012 0.14444 0.06058 C 0.15486 0.06497 0.15139 0.06104 0.15607 0.07006 C 0.15712 0.06798 0.15868 0.06659 0.15903 0.06428 C 0.16041 0.05202 0.1493 0.04948 0.14288 0.0474 C 0.13107 0.03954 0.11944 0.05041 0.11198 0.03607 C 0.10191 0.04254 0.09653 0.05642 0.0868 0.06428 C 0.08038 0.06174 0.07413 0.05942 0.06771 0.05665 C 0.06475 0.05295 0.06163 0.04902 0.05885 0.04532 C 0.05729 0.04347 0.05642 0.04046 0.05451 0.03977 C 0.04705 0.03746 0.05034 0.03884 0.04409 0.03607 C 0.0368 0.02127 0.03993 0.00624 0.025 -9.24855E-7 C 0.01649 0.00278 0.0085 -9.24855E-7 2.77778E-6 -9.24855E-7 " pathEditMode="relative" rAng="0" ptsTypes="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747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46821E-7 C -0.00746 0.00509 -0.00972 0.00786 -0.01267 -0.00416 C -0.00955 -0.01734 -0.00625 -0.02821 -0.01267 -0.04439 C -0.01441 -0.04879 -0.02014 -0.04301 -0.02378 -0.04231 C -0.03003 -0.03815 -0.03576 -0.03584 -0.04115 -0.0296 C -0.04618 -0.02358 -0.04913 -0.01665 -0.05399 -0.01064 C -0.05347 -0.0141 -0.05382 -0.01827 -0.05226 -0.02104 C -0.05087 -0.02358 -0.04792 -0.02382 -0.04601 -0.02543 C -0.03854 -0.03168 -0.03993 -0.03098 -0.0349 -0.04023 C -0.02917 -0.02821 -0.0342 -0.01734 -0.03958 -0.00624 C -0.04323 0.01318 -0.05243 0.02983 -0.05712 0.04855 C -0.0566 0.05064 -0.05729 0.05503 -0.05555 0.05503 C -0.0474 0.05503 -0.03177 0.04855 -0.03177 0.04855 C -0.02969 0.04647 -0.02743 0.04462 -0.02535 0.04231 C -0.02309 0.03977 -0.02187 0.03491 -0.01892 0.03376 C -0.01753 0.03306 -0.01684 0.03676 -0.0158 0.03815 C -0.02049 0.05688 -0.02552 0.07769 -0.03802 0.08879 C -0.04167 0.09595 -0.04549 0.10266 -0.04913 0.10983 C -0.04861 0.11191 -0.04913 0.11561 -0.04757 0.1163 C -0.04097 0.11931 -0.0342 0.10821 -0.02847 0.10566 C -0.025 0.10243 -0.02049 0.10104 -0.01736 0.09734 C -0.01476 0.09434 -0.01354 0.08994 -0.01111 0.08671 C -0.00694 0.08116 -0.00017 0.0763 0.00486 0.07191 C 0.0059 0.06844 0.00885 0.06497 0.00799 0.06127 C 0.00747 0.05896 0.00451 0.06358 0.0033 0.06543 C 0.00226 0.06728 0.00243 0.07006 0.00156 0.07191 C -0.00399 0.0837 -0.00417 0.08208 -0.01267 0.08879 C -0.0224 0.11098 -0.03646 0.11723 -0.05399 0.12462 C -0.05955 0.11977 -0.06302 0.11491 -0.06667 0.10775 C -0.07187 0.08694 -0.07812 0.11052 -0.08403 0.11838 C -0.08455 0.12046 -0.08715 0.12462 -0.08559 0.12462 C -0.08333 0.12462 -0.08212 0.12092 -0.0809 0.11838 C -0.07587 0.10844 -0.07587 0.09757 -0.06979 0.08671 C -0.0599 0.04694 -0.06406 0.08277 -0.07135 0.05919 C -0.08368 0.01919 -0.06562 0.05642 -0.07621 0.03584 C -0.07969 0.01711 -0.08351 0.00069 -0.07621 -0.02104 C -0.0743 -0.02659 -0.06875 -0.0141 -0.0651 -0.01064 C -0.06146 -0.00717 -0.05642 -0.00832 -0.05226 -0.00624 C -0.04375 -0.00832 -0.03403 -0.00647 -0.02691 -0.01272 C -0.02535 -0.0141 -0.02569 -0.01896 -0.02378 -0.01896 C -0.02222 -0.01896 -0.02483 -0.0148 -0.02535 -0.01272 C -0.02778 -0.00416 -0.03003 0.00393 -0.03177 0.01272 C -0.03125 0.01549 -0.03177 0.01942 -0.03003 0.02104 C -0.02865 0.02243 -0.02691 0.01988 -0.02535 0.01896 C -0.01545 0.01318 -0.0026 0.00624 0.00486 -0.00416 C 0.00642 -0.00624 0.00799 -0.00832 0.00955 -0.01064 C 0.01181 -0.0141 0.01597 -0.02104 0.01597 -0.02104 C 0.01441 -0.01272 0.01267 -0.00416 0.01111 0.00416 C 0.01024 0.00902 0.01024 0.0141 0.00955 0.01896 C 0.0092 0.02127 0.0092 0.02705 0.00799 0.02543 C 0.00642 0.02335 0.00799 0.01965 0.00799 0.01688 " pathEditMode="relative" rAng="0" ptsTypes="ffffffffffffffffffffffffffffffffffffffffffffffffffA">
                                      <p:cBhvr>
                                        <p:cTn id="20" dur="5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27 -0.04624 C -0.04514 -0.04416 -0.04791 -0.04115 -0.04705 -0.03953 C -0.04531 -0.0363 -0.0368 -0.03329 -0.03246 -0.03329 C -0.02916 -0.03306 -0.02239 -0.03375 -0.02239 -0.03352 C -0.01857 -0.03722 -0.0151 -0.03884 -0.01128 -0.04208 C -0.00347 -0.05803 -0.00052 -0.06728 0.0007 -0.08462 C 0.00417 -0.09271 0.00295 -0.09549 0.00417 -0.10404 C 0.00486 -0.10589 0.00539 -0.10728 0.00591 -0.10913 C 0.00643 -0.11098 0.00625 -0.11329 0.00695 -0.11514 C 0.00764 -0.11838 0.01025 -0.12508 0.01007 -0.12485 C 0.01216 -0.1274 0.01389 -0.13086 0.01615 -0.13248 C 0.01806 -0.13364 0.0198 -0.13156 0.02136 -0.13179 C 0.02327 -0.13156 0.02535 -0.13179 0.02743 -0.13202 C 0.03108 -0.14057 0.0342 -0.14913 0.0375 -0.15768 C 0.03802 -0.15884 0.03872 -0.16878 0.04011 -0.17341 C 0.04948 -0.18312 0.04879 -0.18034 0.05539 -0.1704 C 0.05539 -0.16832 0.05486 -0.16555 0.05556 -0.1637 C 0.0592 -0.15167 0.06164 -0.16185 0.05782 -0.15144 C 0.05573 -0.14936 0.05348 -0.14682 0.05105 -0.1452 C 0.04948 -0.14404 0.04757 -0.14266 0.04584 -0.1415 C 0.04375 -0.13942 0.03924 -0.13503 0.03907 -0.13503 C 0.03247 -0.1267 0.029 -0.12 0.02986 -0.1082 C 0.03004 -0.10451 0.03247 -0.10196 0.03386 -0.09896 C 0.0349 -0.08925 0.03664 -0.08925 0.03542 -0.07861 C 0.03091 -0.06566 0.02674 -0.05202 0.01667 -0.0578 C 0.00278 -0.08069 -0.01545 -0.09757 -0.03298 -0.11468 C -0.03489 -0.1163 -0.0368 -0.11815 -0.03889 -0.11907 C -0.04114 -0.12023 -0.04583 -0.12185 -0.04583 -0.12162 C -0.05555 -0.11653 -0.06041 -0.10728 -0.0552 -0.09503 C -0.05486 -0.09294 -0.05382 -0.08786 -0.05416 -0.08508 C -0.05468 -0.08323 -0.05607 -0.08162 -0.05607 -0.07977 C -0.05607 -0.07537 -0.04809 -0.06034 -0.046 -0.05711 C -0.03576 -0.04185 -0.025 -0.02705 -0.01389 -0.01271 C -0.00468 0.00255 -0.00121 0.00902 0.01042 0.02359 C -0.00972 0.04255 0.00643 0.05827 0.01528 0.07029 C 0.01268 0.07376 0.01077 0.07862 0.00764 0.08047 C 0.00295 0.08347 -0.00139 0.08023 -0.00503 0.07815 C -0.02482 0.05018 -0.0434 0.02197 -0.06493 -0.00393 C -0.0684 -0.01387 -0.07135 -0.01919 -0.07673 -0.02844 C -0.08385 -0.03583 -0.09409 -0.05572 -0.10711 -0.05271 C -0.1085 -0.04971 -0.11163 -0.04647 -0.11163 -0.04346 C -0.11145 -0.03907 -0.10816 -0.03653 -0.10642 -0.03329 C -0.10468 -0.02982 -0.10347 -0.02589 -0.10121 -0.02312 C -0.08854 -0.00809 -0.07552 0.00694 -0.06267 0.0222 C -0.05781 0.02983 -0.05312 0.03769 -0.04913 0.04601 C -0.04062 0.05318 -0.04132 0.05573 -0.03298 0.04763 C -0.03125 0.03746 -0.03229 0.02706 -0.03437 0.01804 C -0.03333 0.00995 -0.03246 0.00116 -0.0335 -0.00624 C -0.03142 -0.01294 -0.03177 -0.00971 -0.03177 -0.01618 " pathEditMode="relative" rAng="2374156" ptsTypes="ffffffffffffffffffffffffffffffffffffffffffffffffA">
                                      <p:cBhvr>
                                        <p:cTn id="22" dur="50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2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711E-6 C -0.00191 -0.00024 -0.01163 -0.00209 -0.01441 -0.00347 C -0.02291 -0.0081 -0.03003 -0.01365 -0.03889 -0.01804 C -0.05659 -0.02636 -0.03698 -0.01781 -0.05208 -0.02336 C -0.05503 -0.02428 -0.06059 -0.02683 -0.06059 -0.02659 C -0.071 -0.02636 -0.08159 -0.0259 -0.09219 -0.02521 C -0.09653 -0.02474 -0.10104 -0.02521 -0.10521 -0.02336 C -0.10816 -0.02174 -0.10712 -0.01503 -0.10955 -0.01249 C -0.11528 -0.00694 -0.12396 -0.00879 -0.13125 -0.00717 C -0.13819 -0.00417 -0.13663 -0.00139 -0.13819 0.00716 C -0.13784 0.01294 -0.13819 0.0326 -0.12969 0.03606 C -0.12517 0.03768 -0.12014 0.03722 -0.11528 0.03768 C -0.10659 0.04138 -0.09757 0.04254 -0.09219 0.03236 C -0.09166 0.03398 -0.0901 0.03606 -0.0908 0.03768 C -0.09149 0.04 -0.09791 0.04277 -0.09948 0.043 C -0.10816 0.04416 -0.11666 0.04416 -0.12534 0.04485 C -0.12778 0.04786 -0.13316 0.04971 -0.13264 0.05387 C -0.13142 0.0608 -0.13003 0.06936 -0.12257 0.07005 C -0.10034 0.07167 -0.07812 0.07144 -0.05607 0.0719 C -0.04514 0.07144 -0.0342 0.07167 -0.02309 0.07005 C -0.01927 0.06936 -0.01649 0.06543 -0.01302 0.06473 C -0.00538 0.06312 0.00243 0.06242 0.01007 0.06104 C 0.01424 0.05895 0.02257 0.05549 0.02604 0.0504 C 0.03368 0.03884 0.01823 0.05063 0.03316 0.04138 C 0.04792 0.04254 0.06233 0.04277 0.07656 0.0467 C 0.08073 0.03098 0.07986 0.01433 0.07656 -0.00162 C 0.07709 -0.01018 0.07674 -0.0185 0.07778 -0.02683 C 0.079 -0.03515 0.09375 -0.03769 0.09809 -0.03954 C 0.07118 -0.04185 0.05972 -0.04324 0.03768 -0.04856 C 0.01875 -0.06428 -0.00382 -0.07584 -0.02604 -0.08255 C -0.02864 -0.08209 -0.03177 -0.08255 -0.03472 -0.08093 C -0.03993 -0.07746 -0.03646 -0.06914 -0.03316 -0.06636 C -0.02326 -0.05873 -0.02639 -0.06336 -0.01736 -0.05758 C -0.01024 -0.05318 -0.00382 -0.04902 0.00313 -0.04486 C 0.00452 -0.04324 0.00556 -0.04093 0.00729 -0.03954 C 0.00903 -0.03792 0.01163 -0.03769 0.0132 -0.03584 C 0.01962 -0.02891 0.0217 -0.0185 0.029 -0.01249 C 0.03403 0.0067 0.02292 0.03352 0.03316 0.04855 C 0.0382 0.05572 0.04063 0.05502 0.04618 0.05942 C 0.04931 0.0615 0.05486 0.06635 0.05486 0.06658 C 0.05573 0.0682 0.05695 0.07005 0.05781 0.0719 C 0.05886 0.07537 0.06042 0.08254 0.06042 0.08277 C 0.05834 0.09387 0.05625 0.09248 0.04775 0.09526 C 0.04393 0.09456 0.03976 0.09502 0.03594 0.09341 C 0.0342 0.09248 0.03351 0.08947 0.0316 0.08809 C 0.03056 0.08716 0.029 0.08693 0.02726 0.08624 C 0.02118 0.08092 0.01615 0.07537 0.01007 0.07005 C 0.00417 0.0645 0.00521 0.06867 -2.22222E-6 0.06289 C -0.00712 0.05502 -0.01059 0.04578 -0.01736 0.03768 C -0.01892 0.0356 -0.02135 0.03445 -0.02309 0.03236 C -0.02621 0.02843 -0.02864 0.02358 -0.03159 0.01965 C -0.0375 0.02034 -0.0434 0.01942 -0.04896 0.02173 C -0.05052 0.02219 -0.04896 0.02705 -0.05052 0.02705 C -0.05208 0.02705 -0.05225 0.02335 -0.05347 0.02173 C -0.05434 0.01664 -0.05382 0.01109 -0.05607 0.00716 C -0.05903 0.00231 -0.06475 -0.00717 -0.06475 -0.00694 C -0.06805 -0.01943 -0.07118 -0.03446 -0.06337 -0.04486 C -0.0651 -0.0659 -0.06406 -0.06081 -0.07205 -0.07538 C -0.07257 -0.07723 -0.07448 -0.07954 -0.07344 -0.08093 C -0.07239 -0.08232 -0.07048 -0.08 -0.06927 -0.07885 C -0.05903 -0.07029 -0.07014 -0.07584 -0.06059 -0.07191 C -0.05191 -0.06359 -0.04444 -0.05896 -0.03472 -0.05388 C -0.03316 -0.05133 -0.03194 -0.04879 -0.03021 -0.04671 C -0.02916 -0.04509 -0.02708 -0.04486 -0.02604 -0.04324 C -0.02309 -0.03954 -0.02118 -0.03469 -0.01892 -0.03053 C -0.01805 -0.02914 -0.01684 -0.02798 -0.0158 -0.02683 C -0.01545 -0.02382 -0.0158 -0.02058 -0.01441 -0.01804 C -0.01371 -0.01642 -0.01146 -0.01688 -0.01007 -0.01596 C -0.00399 -0.01226 -0.00677 -0.01295 -0.00139 -0.00717 C -2.22222E-6 -0.00579 0.00261 -0.00555 0.00313 -0.00347 C 0.0033 -0.00185 0.00104 -0.00116 -2.22222E-6 4.9711E-6 Z " pathEditMode="relative" rAng="0" ptsTypes="fffffffffffffffffffffffffffffffffffffffffffffffffffffffffffffffffffffff">
                                      <p:cBhvr>
                                        <p:cTn id="24" dur="5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3144 C 0.00937 -0.03537 0.01354 -0.04693 0.02066 -0.05479 C 0.02552 -0.06011 0.03125 -0.06057 0.03646 -0.0652 C 0.04201 -0.07028 0.04739 -0.07491 0.05399 -0.07791 C 0.08125 -0.07514 0.07882 -0.07375 0.10955 -0.07791 C 0.12066 -0.08786 0.11701 -0.08231 0.12222 -0.09271 C 0.12326 -0.09687 0.1243 -0.10127 0.12534 -0.10543 C 0.12673 -0.11075 0.12448 -0.11676 0.12378 -0.12231 C 0.12205 -0.13479 0.11892 -0.14566 0.10955 -0.14982 C 0.08767 -0.14011 0.08541 -0.12254 0.07465 -0.10127 C 0.06962 -0.07329 0.04097 -0.08531 0.02378 -0.08439 C 0.0217 -0.0837 0.01944 -0.0837 0.01753 -0.08231 C 0.01128 -0.07815 0.00746 -0.04554 0.00642 -0.03791 C 0.0059 -0.0245 0.00798 -0.0104 0.00486 0.00232 C 0.00399 0.00555 -0.01511 0.00856 -0.0158 0.00879 C -0.02431 0.01249 -0.03281 0.0155 -0.04132 0.0192 C -0.0467 0.03399 -0.04844 0.04024 -0.04445 0.05943 C -0.04341 0.06428 -0.04184 0.07145 -0.03802 0.07214 C -0.03438 0.07284 -0.03056 0.07353 -0.02691 0.07422 C -0.0132 0.08347 -0.00261 0.07885 0.01267 0.07214 C 0.01927 0.06544 0.02708 0.05827 0.03177 0.04879 C 0.03663 0.03885 0.03611 0.03746 0.04444 0.03191 C 0.06041 0.03353 0.06475 0.03469 0.07778 0.04047 C 0.08576 0.05665 0.07673 0.04116 0.08264 0.0192 C 0.08333 0.01642 0.0868 0.01781 0.08889 0.01711 C 0.09149 0.01642 0.09427 0.01573 0.09687 0.01503 C 0.10538 0.01573 0.11389 0.01573 0.12222 0.01711 C 0.12656 0.01781 0.13489 0.02128 0.13489 0.02151 C 0.14149 0.02729 0.14305 0.02821 0.15087 0.02567 C 0.15347 0.02197 0.15955 0.0222 0.16041 0.01711 C 0.16823 -0.0282 0.12118 -0.01109 0.1 -0.01456 C 0.09271 -0.0215 0.0875 -0.02797 0.07934 -0.03144 C 0.07153 -0.02982 0.06892 -0.03121 0.06354 -0.02312 C 0.05521 -0.01063 0.06094 -0.00554 0.04757 0.00024 C 0.03611 -0.00485 0.04132 -0.003 0.03177 -0.00601 C 0.02552 -0.0104 0.02014 -0.01572 0.01423 -0.0208 C 0.00955 -0.03052 0.00243 -0.03144 -0.00469 -0.03791 C -0.00591 -0.03907 -0.00677 -0.04092 -0.00799 -0.04208 C -0.00955 -0.0437 -0.01111 -0.04485 -0.01268 -0.04624 C -0.01424 -0.04901 -0.01528 -0.05248 -0.01736 -0.05479 C -0.01875 -0.05618 -0.02084 -0.05549 -0.02222 -0.05687 C -0.02483 -0.05965 -0.02622 -0.06427 -0.02847 -0.06751 C -0.029 -0.07028 -0.02952 -0.07306 -0.03021 -0.07583 C -0.03125 -0.08 -0.03334 -0.08855 -0.03334 -0.08832 C -0.03125 -0.10543 -0.0283 -0.11005 -0.0158 -0.11398 C -0.01059 -0.1126 -0.00521 -0.11121 2.5E-6 -0.10959 C 0.00173 -0.10913 0.00364 -0.10913 0.00486 -0.10751 C 0.00955 -0.1015 0.00659 -0.08601 0.01111 -0.08 C 0.01284 -0.07768 0.01545 -0.07745 0.01753 -0.07583 C 0.02344 -0.07144 0.02708 -0.06589 0.03333 -0.06312 C 0.03559 -0.0541 0.03403 -0.0467 0.03177 -0.03791 C 0.03229 -0.03213 0.03472 -0.02635 0.03333 -0.0208 C 0.03246 -0.01711 0.03159 -0.0282 0.03021 -0.03144 C 0.02604 -0.04161 0.01944 -0.05063 0.01597 -0.06104 C 0.01458 -0.0652 0.01267 -0.07375 0.01267 -0.07352 C 0.01597 -0.09618 0.02864 -0.10219 0.04288 -0.1119 C 0.04757 -0.11514 0.05121 -0.12046 0.05555 -0.12439 C 0.04739 -0.10265 0.04323 -0.08277 0.03975 -0.05896 C 0.03871 -0.05248 0.03646 -0.0467 0.03646 -0.04 " pathEditMode="relative" rAng="0" ptsTypes="ffffffffffffffffffffffffffffffffffffffffffffffffffffffffffA">
                                      <p:cBhvr>
                                        <p:cTn id="26" dur="5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-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09 0.06127 C -0.07656 0.04786 -0.07552 0.04277 -0.06736 0.03445 C -0.0644 0.02659 -0.06093 0.0185 -0.05451 0.01526 C -0.04965 0.01595 -0.04444 0.01433 -0.0401 0.01734 C -0.03836 0.01873 -0.04027 0.02312 -0.04149 0.02497 C -0.04809 0.03491 -0.05972 0.03722 -0.06875 0.04023 C -0.06927 0.04208 -0.07013 0.04393 -0.07013 0.04601 C -0.07013 0.06497 -0.06041 0.05017 -0.0559 0.04416 C -0.05277 0.03121 -0.06284 0.02659 -0.07013 0.02127 C -0.07395 0.0185 -0.08159 0.01341 -0.08159 0.01364 C -0.08385 0.00508 -0.08732 0.00254 -0.08159 -0.00185 C -0.07934 -0.00347 -0.0769 -0.00463 -0.07465 -0.00555 C -0.0717 -0.00717 -0.06597 -0.00925 -0.06597 -0.00925 C -0.05833 -0.00601 -0.05937 0.00092 -0.06163 0.01156 C -0.06319 0.01896 -0.07135 0.03075 -0.07604 0.03653 C -0.07986 0.05179 -0.075 0.06913 -0.06458 0.07838 C -0.06336 0.07954 -0.0552 0.08208 -0.05451 0.08231 C -0.0394 0.08023 -0.0269 0.07607 -0.0144 0.06497 C -0.00746 0.07352 -0.01041 0.07329 0.00139 0.07098 C 0.00469 0.05734 0.00851 0.05919 0.00417 0.04023 C 0.0033 0.03584 -0.00138 0.02867 -0.00138 0.0289 C -4.72222E-6 0.02613 0.00105 0.02335 0.00278 0.02127 C 0.00452 0.01896 0.00678 0.0178 0.00851 0.01526 C 0.01389 0.00717 0.01441 -0.0037 0.02275 -0.0074 C 0.02691 0.00139 0.03039 0.00994 0.0356 0.01734 C 0.0375 0.06335 0.03004 0.06196 0.06007 0.05549 C 0.06997 0.05017 0.06962 0.04786 0.07292 0.03445 C 0.07188 0.00485 0.07865 -0.0007 0.06285 -0.0074 C 0.05053 -0.00601 0.04202 -0.00139 0.03004 -0.0037 C 0.02813 -0.01156 0.02448 -0.01827 0.01858 -0.02081 C 0.01129 -0.02012 0.00348 -0.01411 -0.00277 -0.01896 C -0.00711 -0.0222 -0.00277 -0.03214 -0.00434 -0.03815 C -0.00486 -0.04023 -0.00729 -0.0407 -0.00868 -0.04185 C -0.01684 -0.0407 -0.02239 -0.03908 -0.03003 -0.03607 C -0.03784 -0.02937 -0.04531 -0.01341 -0.03142 -0.0074 C -0.02031 0.00324 -0.02517 1.79191E-6 -0.01718 0.00393 C -0.01354 0.01896 -0.02013 0.01572 -0.03142 0.01734 C -0.03315 0.02381 -0.03506 0.02867 -0.03142 0.03653 C -0.03055 0.03861 -0.02777 0.03769 -0.02586 0.03838 C -0.01354 0.03607 -0.00121 0.03121 0.01007 0.02312 C 0.02414 0.01271 0.00851 0.02081 0.01997 0.01526 C 0.03247 -0.00139 0.05191 0.00878 0.06875 0.00971 C 0.07153 0.01087 0.07448 0.01225 0.07726 0.01341 C 0.07882 0.0141 0.07691 0.0178 0.0757 0.01919 C 0.07431 0.02127 0.07188 0.02127 0.07014 0.02312 C 0.06511 0.02774 0.06146 0.03653 0.0573 0.04208 C 0.04653 0.03977 0.03629 0.03237 0.0257 0.03075 C 0.01476 0.02913 0.00365 0.02798 -0.00729 0.02682 C -0.01545 0.02404 -0.02152 0.02127 -0.02864 0.01526 C -0.03194 0.01595 -0.03576 0.01526 -0.03871 0.01734 C -0.04114 0.01896 -0.0401 0.03075 -0.03871 0.03445 C -0.03784 0.03653 -0.03593 0.03699 -0.03454 0.03838 C -0.02482 0.03422 -0.02013 0.03052 -0.01145 0.02497 C -0.00711 0.01618 -0.00868 0.0215 -0.00868 0.00786 " pathEditMode="relative" rAng="0" ptsTypes="fffffffffffffffffffffffffffffffffffffffffffffffffffffA">
                                      <p:cBhvr>
                                        <p:cTn id="28" dur="5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237 C -0.00417 -0.02035 -0.00052 -0.00809 -0.004 0.00647 C -0.00417 0.00809 -0.00643 0.00879 -0.0073 0.00994 C -0.00921 0.01272 -0.01025 0.01642 -0.0125 0.01873 C -0.01789 0.02451 -0.02483 0.02844 -0.03039 0.03422 C -0.02136 0.03838 -0.00973 0.03561 -0.00052 0.03283 C 0.02274 0.03699 0.01701 0.03191 0.02708 0.04439 C 0.02586 0.04994 0.02482 0.05595 0.02309 0.06081 C 0.02118 0.06613 0.01614 0.07445 0.01614 0.07422 C 0.01649 0.07954 0.01406 0.08555 0.01701 0.08832 C 0.02031 0.09133 0.02534 0.08809 0.03003 0.08763 C 0.03802 0.08647 0.05086 0.07838 0.0585 0.07329 C 0.05069 0.07144 0.04184 0.07283 0.03524 0.06775 C 0.03437 0.06659 0.03437 0.06358 0.03402 0.06173 C 0.03906 0.05387 0.04305 0.04786 0.04618 0.03861 C 0.04288 0.02497 0.02604 0.02104 0.01597 0.01572 C 0.01007 0.01064 0.00416 0.00971 -0.00243 0.0067 C -0.00243 0.00486 -0.00434 0.00277 -0.00365 0.00092 C -0.00296 -0.00093 -0.00035 -0.00093 0.00121 -0.00231 C 0.01406 -0.01387 0.00399 -0.00879 0.01736 -0.01387 C 0.02135 -0.01803 0.02534 -0.02058 0.02899 -0.0259 C 0.021 -0.03353 0.0276 -0.0296 0.01475 -0.02543 C 0.00347 -0.02127 -0.00782 -0.0222 -0.01719 -0.01318 C -0.01771 -0.01133 -0.01806 -0.00948 -0.01893 -0.00856 C -0.01927 -0.00647 -0.02205 -0.00624 -0.02223 -0.00439 C -0.02414 0.00647 -0.02118 0.01896 -0.025 0.02844 C -0.02726 0.03353 -0.03386 0.03214 -0.0382 0.03353 C -0.04636 0.03584 -0.05452 0.03861 -0.06216 0.04231 C -0.06355 0.04023 -0.06632 0.03907 -0.0665 0.0363 C -0.06927 0.01087 -0.04063 0.00902 -0.02605 0.00832 C -0.01702 0.01087 -0.00851 0.01457 0.00017 0.01618 C 0.00243 0.01665 0.00486 0.01642 0.00659 0.0148 C 0.0085 0.01318 0.00902 0.01017 0.01007 0.00786 C 0.01076 0.00601 0.01198 0.00046 0.0118 0.00231 C 0.01163 0.00879 0.00607 0.01503 0.00312 0.02012 C 0.00104 0.02358 -0.00365 0.03075 -0.00365 0.03052 C -0.00764 0.04948 -0.00539 0.0689 -0.0033 0.08832 C -0.00278 0.09225 -0.00452 0.09803 -0.00243 0.10173 C -0.00052 0.10428 0.00677 0.1059 0.00677 0.10566 C 0.01944 0.10566 0.02326 0.10613 0.03368 0.10081 C 0.03437 0.0978 0.03472 0.09595 0.03559 0.09364 C 0.03628 0.09179 0.03889 0.0904 0.03889 0.08832 C 0.03993 0.06867 0.03906 0.05734 0.02691 0.04624 C 0.03385 0.03561 0.04444 0.02775 0.04878 0.0148 C 0.05139 0.0037 0.05468 -0.01341 0.05069 -0.02382 C 0.04913 -0.02798 0.0434 -0.02613 0.03993 -0.02751 C 0.00121 -0.02844 -0.03143 -0.0326 -0.06806 -0.0289 C -0.06736 -0.03075 -0.06754 -0.03283 -0.06615 -0.03468 C -0.06493 -0.03561 -0.06302 -0.03514 -0.06146 -0.03584 C -0.054 -0.03908 -0.04671 -0.04069 -0.03907 -0.04301 C -0.03559 -0.04208 -0.02969 -0.04439 -0.0283 -0.04023 C -0.02518 -0.03098 -0.02865 -0.02058 -0.02813 -0.01064 C -0.02813 -0.00856 -0.02848 -0.00532 -0.02691 -0.00486 C -0.01962 -0.00093 -0.01146 -0.00162 -0.00365 0.00092 C -0.00157 0.00069 0.00156 0.00208 0.0026 -0.00023 C 0.00729 -0.01156 -0.0007 -0.01295 -0.00608 -0.01595 C -0.01493 -0.01619 -0.02379 -0.01642 -0.03264 -0.01642 C -0.03611 -0.01642 -0.04132 -0.01896 -0.04358 -0.01549 C -0.04532 -0.01295 -0.03594 -0.01133 -0.03594 -0.01156 " pathEditMode="relative" rAng="11027405" ptsTypes="ffffffffffffffffffffffffffffffffffffffffffffffffffffffffffA">
                                      <p:cBhvr>
                                        <p:cTn id="30" dur="5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6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0.01873 C -0.0776 0.02266 -0.08645 0.02081 -0.09496 0.02312 C -0.10399 0.0222 -0.10746 0.0215 -0.11527 0.01873 C -0.12604 0.02081 -0.13645 0.0252 -0.14705 0.02844 C -0.15208 0.03514 -0.14566 0.02844 -0.15243 0.02844 C -0.15607 0.02844 -0.15955 0.03029 -0.16319 0.03121 C -0.16527 0.0393 -0.16927 0.05341 -0.16093 0.05688 C -0.14479 0.05503 -0.11232 0.06196 -0.10034 0.03792 C -0.09895 0.03075 -0.09809 0.02381 -0.09496 0.01757 C -0.0927 -0.00162 -0.09357 -0.01017 -0.09166 -0.03422 C -0.09114 -0.04116 -0.07534 -0.04763 -0.07257 -0.04786 C -0.05955 -0.04833 -0.04687 -0.04856 -0.03402 -0.04925 C -0.02986 -0.05249 -0.0309 -0.05457 -0.02777 -0.05873 C -0.02604 -0.06497 -0.0243 -0.06659 -0.01909 -0.06798 C -0.01232 -0.0659 -0.0052 -0.06544 0.00122 -0.06266 C 0.00226 -0.06197 0.004 -0.0615 0.00434 -0.05989 C 0.00539 -0.05596 0.00608 -0.04046 0.00434 -0.03538 C 0.00365 -0.03353 0.00139 -0.03307 -3.33333E-6 -0.03145 C -0.00191 -0.02844 -0.00347 -0.02497 -0.0052 -0.02197 C -0.00677 -0.01919 -0.00955 -0.01364 -0.00955 -0.01341 C -0.00694 0.00439 -0.00937 -0.0007 -3.33333E-6 0.00532 C 0.01476 0.00439 0.02934 0.0037 0.04375 0.00254 C 0.0448 0.00231 0.04636 1.50289E-6 0.04705 0.00115 C 0.04844 0.00416 0.04098 0.01965 0.03959 0.02173 C 0.0342 0.03006 0.02952 0.0326 0.02361 0.03954 C 0.01945 0.04416 0.01493 0.05017 0.00973 0.05295 C 0.00695 0.05433 0.004 0.05433 0.00122 0.05549 C -0.00434 0.05341 -0.00416 0.04878 -0.01059 0.04601 C -0.00746 0.05803 0.01129 0.05526 0.01719 0.05549 C 0.04427 0.0578 0.07136 0.0585 0.09844 0.06104 C 0.09497 0.07352 0.07691 0.07884 0.06719 0.08023 C 0.05591 0.08509 0.04462 0.09017 0.03316 0.09503 C 0.02709 0.0941 0.02101 0.09387 0.01511 0.09248 C 0.01372 0.09202 0.01302 0.0904 0.01181 0.08971 C 0.00868 0.08763 0.00417 0.08763 0.00122 0.08693 C -0.01024 0.09387 0.00452 0.08416 -0.00729 0.09503 C -0.00833 0.09595 -0.00955 0.09595 -0.01059 0.09641 C -0.01684 0.10035 -0.02222 0.10451 -0.02864 0.10751 C -0.03316 0.11144 -0.03732 0.11422 -0.04253 0.11699 C -0.04357 0.11838 -0.04427 0.12115 -0.04583 0.12115 C -0.04739 0.12115 -0.04774 0.11769 -0.04895 0.11699 C -0.05243 0.11468 -0.05711 0.11352 -0.06076 0.1126 C -0.07083 0.10636 -0.08125 0.10312 -0.09166 0.09919 C -0.09531 0.09618 -0.09913 0.09549 -0.10347 0.09387 C -0.10573 0.0941 -0.1085 0.0941 -0.11076 0.09503 C -0.11475 0.09641 -0.1177 0.10011 -0.12152 0.10196 C -0.12552 0.10127 -0.12968 0.10266 -0.13316 0.10058 C -0.13489 0.09942 -0.13385 0.09595 -0.13437 0.09387 C -0.13489 0.09063 -0.13645 0.08693 -0.13767 0.08416 C -0.13593 0.07792 -0.13576 0.06474 -0.13316 0.05988 C -0.12656 0.0467 -0.11458 0.04208 -0.10347 0.03954 C -0.08489 0.03977 -0.01041 0.0467 0.0033 0.03399 C 0.00608 0.02844 0.01129 0.01364 0.01615 0.01087 C 0.02223 0.0074 0.02986 0.00485 0.03629 0.00254 C 0.04167 0.0037 0.04705 0.00393 0.05243 0.00532 C 0.05938 0.00717 0.06632 0.01387 0.07257 0.01757 C 0.07639 0.01965 0.08056 0.02104 0.08438 0.02312 C 0.08629 0.02959 0.08629 0.02543 0.0823 0.02844 C 0.08125 0.02913 0.08091 0.03052 0.08004 0.03121 C 0.07344 0.03769 0.06771 0.03746 0.0599 0.03954 C 0.05278 0.03838 0.04566 0.03769 0.03855 0.03653 C 0.03525 0.03584 0.03177 0.03584 0.02882 0.03399 C 0.01025 0.02035 0.03282 0.02844 0.01927 0.02451 C 0.01702 0.02058 0.01545 0.01595 0.01285 0.01225 C 0.01042 0.00855 0.00504 0.0074 0.00226 0.0067 C -0.00729 0.0037 -0.01562 0.00046 -0.02552 -0.00139 C -0.03229 -0.0007 -0.03576 -0.0007 -0.04149 0.00115 C -0.04375 0.00208 -0.04791 0.00393 -0.04791 0.00416 C -0.05156 0.00855 -0.05277 0.0111 -0.05104 0.01757 C -0.02257 0.01595 0.0033 0.01341 0.03108 0.01087 C 0.03733 0.00763 0.04271 0.00439 0.04914 0.00254 C 0.05695 -0.00763 0.05035 0.00231 0.04809 1.50289E-6 C 0.04705 -0.00139 0.05 -0.00231 0.05122 -0.00278 C 0.05348 -0.00393 0.05556 -0.00463 0.05764 -0.00555 C 0.06094 -0.00948 0.06164 -0.01156 0.06511 -0.00694 C 0.06476 -0.0037 0.06598 0.00069 0.06407 0.00254 C 0.06268 0.00393 0.06233 -0.00139 0.06094 -0.00278 C 0.06007 -0.0037 0.05868 -0.00347 0.05764 -0.00416 C 0.04757 -0.01156 0.03855 -0.02058 0.02778 -0.02613 C 0.02309 -0.03214 0.01945 -0.03098 0.01389 -0.03538 C -0.00069 -0.03491 -0.01666 -0.04093 -0.02968 -0.03283 C -0.03663 -0.02844 -0.04375 -0.0178 -0.04895 -0.0111 C -0.05069 -0.00879 -0.05434 -0.00416 -0.05434 -0.00393 C -0.05538 -0.00139 -0.05955 0.01272 -0.06406 0.01341 C -0.0717 0.0148 -0.07951 0.01456 -0.08732 0.0148 C -0.09218 0.01618 -0.09461 0.01873 -0.09826 0.02312 C -0.09878 0.02589 -0.09948 0.02844 -0.10034 0.03121 C -0.10052 0.0326 -0.10121 0.03514 -0.10121 0.03537 C -0.10225 0.03445 -0.10434 0.0326 -0.10434 0.03283 " pathEditMode="relative" rAng="0" ptsTypes="ffffffffffffffffffffffffffffffffffffffffffffffffffffffffffffffffffffffffffffffffffffffffA">
                                      <p:cBhvr>
                                        <p:cTn id="32" dur="50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" y="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2 -0.00393 C 0.01857 0.00601 0.0059 0.00648 -0.00243 0.00763 C -0.00886 0.00994 -0.0158 0.00994 -0.02205 0.01364 C -0.03889 0.02336 -0.05608 0.03376 -0.07292 0.04416 C -0.08698 0.05295 -0.09566 0.05757 -0.10539 0.07677 C -0.10764 0.09364 -0.10782 0.09757 -0.1066 0.11723 C -0.07674 0.10983 -0.0448 0.10451 -0.01684 0.08648 C -0.004 0.06821 -0.01233 0.06405 -0.00903 0.0289 C -0.00782 0.01503 0.01215 -0.01202 0.021 -0.01526 C 0.02361 -0.01271 0.02638 -0.01086 0.02864 -0.00763 C 0.02951 -0.00647 0.03263 -0.00393 0.03142 -0.00393 C 0.0184 -0.00393 0.00573 -0.0148 0.00138 -0.0326 C 0.00086 -0.03699 -0.00122 -0.04532 0.00138 -0.04994 C 0.00347 -0.05387 0.01545 -0.05942 0.01579 -0.05965 C 0.02343 -0.06312 0.03159 -0.06543 0.03923 -0.0689 C 0.04236 -0.05988 0.04409 -0.05641 0.04566 -0.04809 C 0.04757 -0.03792 0.04826 -0.02774 0.05225 -0.01919 C 0.05416 -0.00693 0.05642 0.00925 0.04965 0.01919 C 0.04809 0.02151 0.046 0.02289 0.04444 0.0252 C 0.03715 0.03584 0.04757 0.02659 0.03645 0.03445 C 0.03055 0.05272 0.03316 0.06451 0.04045 0.0807 C 0.04097 0.08278 0.04305 0.08601 0.04184 0.08648 C 0.03784 0.08763 0.03055 0.07908 0.02743 0.07677 C 0.01579 0.06798 0.00538 0.06544 -0.00782 0.06151 C -0.03091 0.0659 -0.05278 0.07145 -0.07535 0.07885 C -0.0724 0.09226 -0.07292 0.09341 -0.06372 0.09619 C -0.05712 0.10243 -0.0625 0.09827 -0.05469 0.10174 C -0.0507 0.10359 -0.04289 0.10775 -0.04289 0.10798 C -0.03316 0.11723 -0.03507 0.11284 -0.03247 0.12879 C -0.00868 0.12625 0.01354 0.12185 0.03645 0.11515 C 0.03784 0.11399 0.03993 0.11353 0.04045 0.11145 C 0.04236 0.10336 0.03819 0.10336 0.03524 0.10174 C 0.03402 0.10058 0.03281 0.09896 0.03142 0.09804 C 0.02934 0.09642 0.02691 0.09596 0.02482 0.09411 C 0.021 0.09087 0.01753 0.08578 0.01319 0.08278 C 0.00468 0.07653 -0.00643 0.07677 -0.01546 0.07307 C -0.02205 0.07353 -0.02848 0.07353 -0.03507 0.07492 C -0.03872 0.07561 -0.04549 0.07885 -0.04549 0.07908 C -0.0533 0.07815 -0.06112 0.07885 -0.06893 0.07677 C -0.07223 0.07584 -0.07309 0.06821 -0.07535 0.06544 C -0.07934 0.06081 -0.09011 0.06012 -0.09358 0.05966 C -0.09809 0.05503 -0.09983 0.05364 -0.10157 0.04601 C -0.1007 0.04255 -0.10035 0.03122 -0.09618 0.0289 C -0.09289 0.02705 -0.08577 0.0252 -0.08577 0.0252 C -0.07223 0.02659 -0.05903 0.0289 -0.04549 0.03075 C -0.04063 0.03006 -0.03577 0.03145 -0.03108 0.0289 C -0.0283 0.02729 -0.02466 0.01919 -0.02466 0.01942 C -0.02066 0.00231 -0.02414 -0.01572 -0.02066 -0.0326 C -0.01997 -0.03676 -0.02014 -0.04138 -0.01823 -0.04416 C -0.01389 -0.05017 -0.0165 -0.04693 -0.01025 -0.05364 C -0.00955 -0.05549 -0.00938 -0.05919 -0.00782 -0.05965 C -0.00521 -0.06034 -0.00209 -0.05179 -0.00122 -0.04994 C -0.00157 -0.03953 -0.00243 -0.02959 -0.00243 -0.01919 C -0.00243 0.0007 -0.00556 -2.65896E-6 4.16667E-6 -2.65896E-6 " pathEditMode="relative" rAng="0" ptsTypes="fffffffffffffffffffffffffffffffffffffffffffffffffffffA">
                                      <p:cBhvr>
                                        <p:cTn id="34" dur="5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3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C -0.00157 -0.00208 -0.00556 -0.00347 -0.00486 -0.00648 C 0.00069 -0.0287 0.0184 -0.03449 0.03229 -0.04074 C 0.03385 -0.04143 0.02899 -0.03935 0.02743 -0.03866 C 0.02517 -0.03773 0.02326 -0.03541 0.021 -0.03449 C 0.01788 -0.03333 0.01458 -0.03287 0.01128 -0.03217 C 0.00642 -0.02731 0.00156 -0.01805 0.00156 -0.03657 C 0.00156 -0.03958 0.00885 -0.04838 0.00972 -0.04954 C 0.00295 -0.05231 -0.00729 -0.04606 -0.01129 -0.0537 C -0.01979 -0.07014 -0.00556 -0.08727 0.00156 -0.09676 C 0.00104 -0.10116 -0.00139 -0.10579 5.55556E-7 -0.10972 C 0.00225 -0.1162 0.01666 -0.125 0.01128 -0.12477 C -0.01233 -0.12407 -0.03611 -0.12315 -0.05973 -0.12245 C -0.05868 -0.11666 -0.05868 -0.11041 -0.05643 -0.10532 C -0.05573 -0.1037 -0.04254 -0.0956 -0.04028 -0.09467 C -0.03976 -0.09166 -0.03837 -0.08889 -0.03872 -0.08588 C -0.03993 -0.07569 -0.05382 -0.06782 -0.06129 -0.06458 C -0.05191 -0.04352 -0.06216 -0.06296 -0.04688 -0.04514 C -0.03802 -0.03472 -0.04948 -0.0412 -0.03872 -0.03657 C -0.02448 -0.02361 -0.03525 -0.03125 5.55556E-7 -0.04074 C 0.01545 -0.04491 0.02986 -0.05301 0.04514 -0.05579 C 0.05052 -0.04491 0.04757 -0.03356 0.04514 -0.02153 C 0.04462 -0.01944 0.04496 -0.01643 0.04357 -0.01504 C 0.0401 -0.01134 0.03489 -0.01227 0.03055 -0.01065 C 0.0243 -0.00532 0.0184 -0.00231 0.01128 7.40741E-7 C -0.00417 0.01019 0.00208 0.00463 -0.00816 0.01505 C -0.00018 0.04121 0.00902 0.02986 0.03385 0.04097 C 0.05087 0.04861 0.04323 0.0463 0.05642 0.04954 C 0.0559 0.05162 0.05642 0.05509 0.05486 0.05602 C 0.05139 0.05834 0.04739 0.05741 0.04357 0.0581 C 0.02413 0.06134 0.03646 0.05834 0.01614 0.06459 C 0.01406 0.06597 0.01215 0.06875 0.00972 0.06875 C -0.00538 0.06875 -0.02066 0.05185 -0.029 0.03658 C -0.03334 0.0206 -0.03768 0.02246 -0.04844 0.01505 C -0.04792 0.01227 -0.04879 0.0081 -0.04688 0.00648 C -0.0349 -0.00324 0.00503 -0.00347 0.01614 -0.00416 C 0.01996 -0.01967 0.00955 -0.01875 0.00156 -0.02569 C 0.0026 -0.0287 0.00295 -0.03264 0.00486 -0.03449 C 0.00712 -0.03657 0.01024 -0.03565 0.01284 -0.03657 C 0.01823 -0.03842 0.02378 -0.04051 0.02899 -0.04305 C 0.02656 -0.06018 0.02552 -0.05648 0.01284 -0.0537 C 0.00347 -0.04768 -0.00625 -0.0493 -0.01615 -0.04514 C -0.01719 -0.04305 -0.01823 -0.04074 -0.01945 -0.03866 C -0.02084 -0.03634 -0.02396 -0.03518 -0.02431 -0.03217 C -0.02466 -0.02963 -0.02292 -0.02662 -0.02101 -0.02569 C -0.0158 -0.02338 -0.01025 -0.0243 -0.00486 -0.02361 C -0.00643 -0.02222 -0.00973 -0.01921 -0.00973 -0.01921 " pathEditMode="relative" ptsTypes="ffffffffffffffffffffffffffffffffffffffffffffff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C -0.00156 -0.00139 -0.00503 -0.00162 -0.00469 -0.00416 C -0.0033 -0.0162 0.00365 -0.01551 0.00972 -0.01713 C 0.01806 -0.02453 0.02153 -0.02708 0.03073 -0.03009 C 0.02344 -0.0331 0.01493 -0.02963 0.00816 -0.03426 C 0.00608 -0.03564 0.01077 -0.03981 0.01302 -0.04074 C 0.02083 -0.04375 0.02917 -0.04375 0.03715 -0.04514 C 0.03872 -0.04652 0.04063 -0.04745 0.04202 -0.0493 C 0.0434 -0.05115 0.04375 -0.05416 0.04531 -0.05578 C 0.04827 -0.05902 0.05295 -0.06064 0.0566 -0.06226 C 0.04583 -0.06365 0.03507 -0.06666 0.02431 -0.06666 C 0.01511 -0.06666 -0.00312 -0.06226 -0.00312 -0.06226 C -0.01163 -0.05902 -0.02066 -0.0581 -0.02899 -0.0537 C -0.03333 -0.05139 -0.03646 -0.04629 -0.04028 -0.04305 C -0.05555 -0.00879 -0.03646 -0.05671 -0.0434 -0.01921 C -0.04357 -0.01782 -0.05243 -0.01226 -0.05469 -0.01064 C -0.05573 -0.00856 -0.05833 -0.00671 -0.05798 -0.00416 C -0.05764 -0.00162 -0.05503 -0.00046 -0.05312 -1.11111E-6 C -0.0441 0.00232 -0.03489 0.00301 -0.02569 0.0044 C -0.03889 0.01297 -0.04705 0.03218 -0.06128 0.03658 C -0.06024 0.03866 -0.05607 0.04399 -0.05798 0.04306 C -0.06232 0.04074 -0.06493 0.03473 -0.06927 0.03241 C -0.07639 0.02871 -0.08437 0.02963 -0.09184 0.02801 C -0.07066 0.02084 -0.02743 0.01297 -0.02743 0.01297 C -0.01875 0.00903 -0.00764 0.00718 -1.94444E-6 -1.11111E-6 C -0.00104 -0.00509 -0.00052 -0.01111 -0.00312 -0.01504 C -0.00538 -0.01851 -0.01285 -0.01921 -0.01285 -0.01921 C -0.03489 -0.04861 0.00399 0.0044 -0.02257 -0.03657 C -0.0243 -0.03935 -0.0316 -0.04259 -0.02899 -0.04305 C -0.01996 -0.0449 -0.01076 -0.04143 -0.00156 -0.04074 C 0.0125 -0.0287 0.0007 -0.01527 -0.00955 -0.00648 C -0.01059 -0.00439 -0.01146 -0.00185 -0.01285 -1.11111E-6 C -0.01423 0.00186 -0.01805 0.00186 -0.01771 0.0044 C -0.01649 0.01505 -1.94444E-6 0.01644 0.0033 0.01736 C 0.02587 0.02361 0.01823 0.02153 0.04688 0.02361 C 0.04844 0.02292 0.05035 0.02292 0.05174 0.02153 C 0.05538 0.01783 0.06129 0.00857 0.06129 0.00857 C 0.06545 -0.00648 0.05955 0.01297 0.06788 -0.00648 C 0.07066 -0.01319 0.07327 -0.02106 0.07587 -0.02801 C 0.07083 -0.05601 0.03316 -0.03703 0.01945 -0.03657 C 0.01754 -0.0287 0.01719 -0.02014 0.01458 -0.01273 C 0.01198 -0.00532 0.00677 -0.00532 0.00174 -0.00416 C -0.0059 -0.00231 -0.01319 -0.00046 -0.02083 0.00232 C -0.01892 0.00324 -0.00885 0.00764 -0.00798 0.00649 C -0.00625 0.00417 -0.01024 0.0007 -0.01128 -0.00208 C -0.00121 -0.01759 -0.00226 -0.0206 0.01129 -0.01713 C 0.01077 -0.00995 0.01163 -0.00231 0.00972 0.0044 C 0.00747 0.0125 -0.00955 0.0044 -0.00955 0.0044 " pathEditMode="relative" ptsTypes="fffffffffffffffffffffffffffffffffffffffffffffff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27746E-6 C -0.00521 -0.00231 -0.00886 -0.00901 -0.01424 -0.0104 C -0.02952 -0.0141 -0.02066 -0.01225 -0.04132 -0.01479 C -0.08473 -0.02705 -0.12309 -0.0178 -0.17136 -0.01687 C -0.1816 -0.01202 -0.19358 -0.01086 -0.20313 -0.00416 C -0.21007 0.00047 -0.21667 0.00625 -0.22379 0.01064 C -0.23733 0.01966 -0.21737 0.00301 -0.2349 0.01688 C -0.25122 0.03006 -0.24184 0.02544 -0.25226 0.02983 C -0.25868 0.03561 -0.26615 0.03746 -0.27275 0.04255 C -0.28698 0.05341 -0.26789 0.03931 -0.28247 0.05318 C -0.28438 0.0548 -0.28681 0.05573 -0.28872 0.05735 C -0.29046 0.05873 -0.29202 0.06012 -0.29358 0.06174 C -0.29514 0.06336 -0.29636 0.06636 -0.29827 0.06798 C -0.30105 0.07029 -0.30452 0.07052 -0.30782 0.07214 C -0.31424 0.08093 -0.32153 0.08995 -0.32987 0.0955 C -0.33403 0.10336 -0.3408 0.11237 -0.34427 0.12093 C -0.3507 0.13758 -0.35573 0.15607 -0.36337 0.1718 C -0.36841 0.1933 -0.3724 0.21064 -0.37448 0.23307 C -0.37379 0.31492 -0.39237 0.41249 -0.35539 0.48555 C -0.35278 0.49596 -0.34844 0.50336 -0.34271 0.51099 C -0.33924 0.52463 -0.34202 0.51538 -0.3316 0.53642 C -0.32778 0.54428 -0.32518 0.55469 -0.32049 0.56185 C -0.31893 0.56463 -0.31615 0.56602 -0.31424 0.5681 C -0.31181 0.57087 -0.30973 0.57365 -0.30782 0.57665 C -0.30243 0.58521 -0.29723 0.59353 -0.29028 0.6 C -0.2882 0.60185 -0.28594 0.60255 -0.28386 0.6044 C -0.28212 0.60602 -0.28108 0.60902 -0.27917 0.61064 C -0.27587 0.61318 -0.27188 0.61318 -0.26806 0.6148 C -0.25886 0.62313 -0.24723 0.63052 -0.23629 0.63399 C -0.22223 0.64648 -0.21962 0.64787 -0.20313 0.65295 C -0.19914 0.65711 -0.19445 0.65966 -0.19028 0.66359 C -0.18125 0.67284 -0.17796 0.6881 -0.16667 0.69341 C -0.1533 0.71052 -0.13837 0.7237 -0.12066 0.72948 C -0.11059 0.73619 -0.10157 0.74498 -0.09028 0.74844 C -0.08507 0.75538 -0.07466 0.76093 -0.06667 0.76116 C -0.03177 0.76255 0.00312 0.76255 0.03802 0.76324 C 0.05034 0.76625 0.06232 0.77064 0.07448 0.77388 C 0.15954 0.77272 0.18368 0.7755 0.24427 0.76763 C 0.25243 0.76509 0.25989 0.76278 0.26823 0.76116 C 0.27673 0.75723 0.28611 0.75492 0.29513 0.75284 C 0.30382 0.74498 0.31475 0.74382 0.32361 0.73573 C 0.32916 0.73064 0.33125 0.72602 0.33784 0.72301 C 0.346 0.71237 0.35086 0.70798 0.36007 0.69966 C 0.36649 0.69388 0.37465 0.68209 0.38229 0.67839 C 0.38767 0.66451 0.38263 0.67469 0.39184 0.66359 C 0.39513 0.65966 0.40138 0.6511 0.40138 0.65133 C 0.40382 0.63792 0.41041 0.63376 0.41562 0.62336 C 0.41857 0.6118 0.41857 0.59931 0.42031 0.58729 C 0.42239 0.57365 0.42517 0.56093 0.42673 0.54706 C 0.42795 0.53804 0.43055 0.53203 0.43316 0.5237 C 0.43437 0.51954 0.43628 0.51099 0.43628 0.51122 C 0.44166 0.43677 0.44097 0.36301 0.43142 0.29041 C 0.43055 0.25989 0.43437 0.21434 0.42204 0.18451 C 0.41979 0.1785 0.41579 0.17388 0.41406 0.16763 C 0.41232 0.16209 0.41145 0.15584 0.40937 0.15052 C 0.40642 0.14382 0.40295 0.13781 0.39965 0.13156 C 0.39878 0.12948 0.39652 0.12509 0.39652 0.12532 C 0.39513 0.11931 0.39496 0.11723 0.39184 0.11237 C 0.38888 0.10798 0.38229 0.09989 0.38229 0.10012 C 0.37795 0.08763 0.37326 0.07561 0.36493 0.06798 C 0.35104 0.04047 0.32118 0.03399 0.29826 0.02983 C 0.27899 0.02128 0.26007 0.0155 0.23958 0.01272 C 0.18941 0.01388 0.1427 0.01203 0.09357 0.01503 C 0.09097 0.0155 0.08819 0.01665 0.08576 0.01688 C 0.07517 0.01804 0.06458 0.01758 0.05399 0.0192 C 0.05052 0.01966 0.04722 0.02104 0.04444 0.02336 C 0.04288 0.02474 0.04149 0.02729 0.03975 0.02775 C 0.03246 0.0296 0.02482 0.02914 0.01753 0.02983 C 0.00277 0.03353 -0.01198 0.03561 -0.02709 0.03839 C -0.03334 0.04093 -0.03802 0.04625 -0.04445 0.04879 C -0.05712 0.05411 -0.06945 0.05665 -0.08247 0.05943 C -0.09063 0.06128 -0.09827 0.06544 -0.10625 0.06798 C -0.11337 0.07422 -0.12188 0.07492 -0.13004 0.07839 C -0.13785 0.07145 -0.14445 0.07677 -0.15382 0.07839 C -0.16146 0.08209 -0.16823 0.08648 -0.17605 0.08902 C -0.18716 0.08671 -0.19098 0.08879 -0.20139 0.09318 C -0.20365 0.0955 -0.20539 0.09827 -0.20782 0.09989 C -0.21077 0.10174 -0.21737 0.10382 -0.21737 0.10405 C -0.22813 0.11376 -0.22327 0.11076 -0.2316 0.11469 C -0.23924 0.12463 -0.24584 0.12925 -0.25539 0.13365 C -0.26198 0.14498 -0.26841 0.15538 -0.27448 0.16763 C -0.27552 0.16972 -0.27657 0.1718 -0.27778 0.17388 C -0.27917 0.17688 -0.28247 0.18243 -0.28247 0.18266 C -0.28299 0.18451 -0.28316 0.18659 -0.28386 0.18867 C -0.28473 0.19099 -0.28646 0.19284 -0.28716 0.19515 C -0.29306 0.21573 -0.28455 0.19769 -0.29202 0.21203 C -0.29566 0.23307 -0.29931 0.25388 -0.30139 0.27561 C -0.30139 0.28 -0.3099 0.38197 -0.29358 0.41573 C -0.29132 0.42498 -0.28837 0.43122 -0.28386 0.43885 C -0.27917 0.4592 -0.26094 0.45896 -0.2507 0.47284 C -0.23837 0.48925 -0.24462 0.48555 -0.2349 0.48972 C -0.22691 0.49688 -0.22049 0.50636 -0.21268 0.51307 C -0.20712 0.51792 -0.20087 0.52139 -0.19514 0.52602 C -0.18525 0.53388 -0.17605 0.54451 -0.16493 0.54914 C -0.14896 0.56347 -0.17309 0.54289 -0.15382 0.55561 C -0.15157 0.55723 -0.14983 0.56024 -0.14757 0.56185 C -0.14445 0.56393 -0.13802 0.56625 -0.13802 0.56648 C -0.13316 0.57041 -0.129 0.57156 -0.12379 0.57457 C -0.11268 0.58128 -0.10209 0.58983 -0.09028 0.59376 C -0.08177 0.60162 -0.07032 0.60509 -0.06025 0.60856 C -0.04757 0.62035 -0.03212 0.62521 -0.01737 0.63191 C -0.00712 0.63654 0.00156 0.64162 0.01267 0.64255 C 0.02795 0.6437 0.0434 0.64393 0.05868 0.6444 C 0.10503 0.64347 0.14201 0.64162 0.18576 0.63815 C 0.19704 0.63584 0.20538 0.63492 0.21579 0.6296 C 0.22552 0.62498 0.23385 0.61989 0.24427 0.61711 C 0.25086 0.61133 0.25833 0.60763 0.26493 0.60209 C 0.27569 0.59307 0.26666 0.59769 0.27604 0.59376 C 0.28038 0.58983 0.28836 0.58336 0.29184 0.57665 C 0.30069 0.55954 0.28715 0.57642 0.30295 0.55977 C 0.30399 0.557 0.30486 0.55376 0.30607 0.55122 C 0.30746 0.54891 0.30989 0.54775 0.31093 0.54498 C 0.31475 0.53619 0.31475 0.52787 0.31892 0.51954 C 0.32118 0.50659 0.32395 0.49388 0.32673 0.48116 C 0.32812 0.4592 0.33055 0.44 0.33159 0.41781 C 0.3309 0.3681 0.33298 0.33365 0.32829 0.29041 C 0.32725 0.28024 0.32552 0.26567 0.32204 0.25642 C 0.32048 0.25203 0.31579 0.24393 0.31579 0.24417 C 0.3118 0.22474 0.3026 0.20486 0.29184 0.19099 C 0.28628 0.17619 0.27829 0.16255 0.27118 0.14844 C 0.26979 0.14613 0.26701 0.1459 0.26493 0.14428 C 0.25954 0.13966 0.25434 0.13411 0.24895 0.12948 C 0.24288 0.12393 0.23732 0.11769 0.23003 0.11469 C 0.22517 0.10821 0.22222 0.10451 0.21579 0.10174 C 0.21093 0.09758 0.20538 0.09411 0.19982 0.09133 C 0.1967 0.08948 0.19045 0.08694 0.19045 0.08717 C 0.16475 0.06405 0.17864 0.07422 0.12847 0.07214 C 0.10972 0.07492 0.09201 0.07723 0.07291 0.07839 C 0.06354 0.08047 0.05364 0.08 0.04444 0.08278 C 0.04253 0.08324 0.04132 0.08578 0.03975 0.08694 C 0.03507 0.09018 0.03159 0.09133 0.02691 0.09318 C 0.02378 0.09619 0.02118 0.10035 0.01753 0.10174 C 0.01336 0.10359 0.01007 0.10451 0.00642 0.10821 C 0.00086 0.11353 -0.00122 0.11792 -0.00782 0.12093 C -0.01355 0.12578 -0.01875 0.12717 -0.02535 0.12948 C -0.03282 0.13596 -0.04063 0.13735 -0.04914 0.13989 C -0.05712 0.14544 -0.06771 0.15214 -0.07605 0.15492 C -0.08681 0.16417 -0.09549 0.17873 -0.10469 0.19099 C -0.10625 0.1933 -0.10782 0.19515 -0.10955 0.19723 C -0.11216 0.20093 -0.11598 0.20995 -0.11598 0.21018 C -0.11875 0.22197 -0.11546 0.21087 -0.12205 0.22266 C -0.12448 0.22659 -0.12848 0.23538 -0.12848 0.23561 C -0.13021 0.24232 -0.13316 0.24763 -0.1349 0.25457 C -0.13594 0.25873 -0.13802 0.26729 -0.13802 0.26752 C -0.13716 0.34151 -0.14844 0.36347 -0.12535 0.40925 C -0.12188 0.42336 -0.12674 0.40787 -0.11893 0.42197 C -0.11441 0.43052 -0.11441 0.43723 -0.10625 0.44116 C -0.10261 0.44602 -0.09966 0.45203 -0.09532 0.45596 C -0.09202 0.45873 -0.08559 0.46451 -0.08559 0.46474 C -0.08039 0.47792 -0.08421 0.46937 -0.07605 0.48555 C -0.075 0.48763 -0.07466 0.49087 -0.07309 0.4918 C -0.05921 0.49804 -0.03594 0.51399 -0.02223 0.51515 C -0.00591 0.51654 0.01059 0.51677 0.02691 0.51746 C 0.05555 0.51677 0.08402 0.51723 0.1125 0.51515 C 0.11909 0.51469 0.12847 0.50521 0.13472 0.50266 C 0.13993 0.49781 0.14548 0.49665 0.15069 0.4918 C 0.15121 0.48972 0.15104 0.48717 0.15225 0.48555 C 0.15451 0.48255 0.16805 0.46937 0.17135 0.46636 C 0.17343 0.45758 0.17656 0.45249 0.18246 0.4474 C 0.18836 0.43538 0.19132 0.42313 0.19357 0.40925 C 0.19288 0.39006 0.1967 0.35261 0.18073 0.33943 C 0.17343 0.32463 0.17638 0.33087 0.17135 0.32024 C 0.16996 0.31769 0.16996 0.31399 0.16823 0.31168 C 0.16267 0.30428 0.15989 0.30382 0.15382 0.30128 C 0.14409 0.28787 0.13194 0.28116 0.12048 0.27145 C 0.11163 0.27191 0.10243 0.27191 0.09357 0.27353 C 0.07708 0.27677 0.0934 0.28047 0.07934 0.27561 C 0.07812 0.27792 0.0776 0.28047 0.07621 0.28209 C 0.07482 0.28347 0.07257 0.28255 0.07135 0.28417 C 0.06857 0.28763 0.0651 0.29688 0.0651 0.29711 C 0.0625 0.30683 0.06145 0.31885 0.05868 0.32856 C 0.05694 0.33434 0.05364 0.33966 0.05225 0.34567 C 0.05173 0.34775 0.05121 0.34983 0.05069 0.35191 C 0.05121 0.35561 0.05173 0.35885 0.05225 0.36255 C 0.05277 0.36532 0.05555 0.36925 0.05399 0.3711 C 0.05173 0.37318 0.04878 0.36972 0.046 0.36902 C 0.03715 0.36116 0.03125 0.34937 0.02378 0.33943 C 0.021 0.33573 0.01753 0.32648 0.01753 0.32671 C 0.01527 0.31538 0.01371 0.28925 0.01909 0.28209 C 0.0217 0.27862 0.02864 0.27353 0.02864 0.27376 C 0.03368 0.26382 0.03975 0.26128 0.04757 0.25642 C 0.05972 0.24925 0.0677 0.2444 0.0809 0.24162 C 0.10538 0.24555 0.12951 0.24717 0.15382 0.25226 C 0.16632 0.26359 0.18437 0.26937 0.19357 0.28648 C 0.19704 0.29295 0.19809 0.30081 0.20138 0.30752 C 0.20434 0.31862 0.20625 0.32948 0.21111 0.33943 C 0.21354 0.35052 0.2125 0.34498 0.21579 0.36255 C 0.21632 0.36532 0.21701 0.3711 0.21701 0.37133 C 0.21684 0.38498 0.21701 0.41411 0.21423 0.43261 C 0.21145 0.44856 0.19809 0.46243 0.19045 0.47284 C 0.18645 0.47792 0.18246 0.49388 0.1776 0.49827 C 0.16614 0.50867 0.16145 0.5281 0.14757 0.53434 C 0.14114 0.54012 0.1342 0.54243 0.12691 0.54498 C 0.1118 0.55723 0.11215 0.55908 0.09357 0.56185 C 0.06059 0.57365 0.00503 0.56532 -0.02848 0.56417 C -0.03855 0.56347 -0.04862 0.56301 -0.05886 0.56185 C -0.06476 0.56116 -0.06945 0.55492 -0.07466 0.55122 C -0.08143 0.54659 -0.08976 0.54544 -0.09671 0.54081 C -0.10452 0.5355 -0.11164 0.53018 -0.11893 0.5237 C -0.12205 0.5207 -0.12848 0.51515 -0.12848 0.51538 C -0.13212 0.50775 -0.13716 0.50521 -0.14132 0.49827 C -0.14497 0.49203 -0.14862 0.48555 -0.15243 0.47931 C -0.16094 0.46451 -0.16372 0.44763 -0.17136 0.43261 C -0.17379 0.42266 -0.17848 0.41457 -0.18091 0.40486 C -0.18403 0.37526 -0.18664 0.34567 -0.18889 0.31607 C -0.18837 0.28648 -0.18855 0.25642 -0.18716 0.22683 C -0.18542 0.1896 -0.15122 0.17226 -0.13004 0.15908 C -0.11164 0.14752 -0.12344 0.15307 -0.11268 0.14844 C -0.10712 0.14382 -0.10313 0.14197 -0.09671 0.13989 C -0.08872 0.13457 -0.0816 0.12948 -0.07309 0.12509 C -0.0698 0.1237 -0.06355 0.12093 -0.06355 0.12116 C -0.054 0.10844 -0.03681 0.09272 -0.02379 0.08694 C -0.01337 0.07746 -0.02327 0.08532 -0.00174 0.07839 C 0.01215 0.07422 0.02552 0.06891 0.03975 0.0659 C 0.05312 0.05943 0.05781 0.06104 0.07621 0.05943 C 0.1059 0.06544 0.13645 0.06313 0.16649 0.0659 C 0.18645 0.07214 0.20711 0.07422 0.22691 0.08278 C 0.23246 0.08787 0.23819 0.08972 0.24427 0.09318 C 0.25451 0.09966 0.26215 0.10659 0.27291 0.11029 C 0.27604 0.1133 0.27934 0.11607 0.28246 0.11885 C 0.28507 0.12139 0.29184 0.12301 0.29184 0.12324 C 0.29496 0.12555 0.29895 0.12602 0.30138 0.12948 C 0.30816 0.13873 0.30954 0.15006 0.31718 0.157 C 0.31996 0.1674 0.3243 0.1748 0.33003 0.18243 C 0.33159 0.18844 0.33368 0.2037 0.33645 0.20995 C 0.3375 0.21249 0.33958 0.21434 0.34114 0.21642 C 0.34409 0.22891 0.35399 0.24879 0.36007 0.26081 C 0.36267 0.27307 0.36545 0.28209 0.37118 0.29272 C 0.37257 0.29758 0.37291 0.30266 0.3743 0.30752 C 0.375 0.30983 0.37673 0.31145 0.3776 0.31376 C 0.37934 0.31839 0.38003 0.32602 0.38073 0.33087 C 0.38194 0.36671 0.38888 0.41526 0.37604 0.44972 C 0.36823 0.47029 0.35781 0.48417 0.35225 0.50683 C 0.35538 0.51885 0.35382 0.50775 0.35069 0.51954 C 0.34861 0.52717 0.34913 0.53596 0.34583 0.54289 C 0.33454 0.56578 0.33993 0.55607 0.33003 0.57249 C 0.32638 0.58474 0.32066 0.60648 0.31093 0.61064 C 0.30138 0.6185 0.29288 0.62498 0.28541 0.6363 C 0.28107 0.64301 0.27621 0.65341 0.27118 0.65943 C 0.25972 0.67214 0.246 0.67422 0.23316 0.68278 C 0.23194 0.68347 0.22448 0.68902 0.22222 0.68925 C 0.20885 0.69064 0.19583 0.69064 0.18246 0.6911 C 0.16145 0.6874 0.13802 0.69295 0.11753 0.70174 C 0.10989 0.69873 0.09357 0.70405 0.09357 0.70428 C 0.08593 0.70914 0.07777 0.71006 0.06979 0.71446 C 0.06198 0.71214 0.05989 0.70474 0.05225 0.70174 C 0.03524 0.69503 0.01753 0.6985 4.16667E-6 0.69758 C -0.02257 0.67792 -0.05174 0.68324 -0.07778 0.6807 C -0.08733 0.67792 -0.09653 0.67492 -0.10625 0.67214 C -0.11615 0.66567 -0.12743 0.66313 -0.13802 0.65943 C -0.14497 0.65688 -0.15851 0.6511 -0.15851 0.65133 C -0.17639 0.63538 -0.14896 0.6585 -0.1698 0.6444 C -0.17327 0.64232 -0.17605 0.63885 -0.17917 0.6363 C -0.18091 0.63492 -0.18247 0.63307 -0.18403 0.63191 C -0.19723 0.62289 -0.21025 0.61434 -0.22379 0.60625 C -0.23386 0.60024 -0.24184 0.5896 -0.25226 0.58521 C -0.25573 0.5822 -0.25834 0.57781 -0.26181 0.57457 C -0.27379 0.56393 -0.25834 0.58359 -0.27275 0.5681 C -0.28438 0.55584 -0.2948 0.54012 -0.30313 0.5237 C -0.30504 0.51237 -0.31025 0.50891 -0.31424 0.49827 C -0.3158 0.49365 -0.31528 0.48995 -0.31737 0.48555 C -0.32101 0.477 -0.32448 0.46821 -0.32848 0.46012 C -0.32987 0.44763 -0.33282 0.44232 -0.33629 0.43052 C -0.33889 0.41249 -0.34358 0.39561 -0.34584 0.37758 C -0.34462 0.3355 -0.34341 0.29341 -0.32674 0.25642 C -0.32448 0.23746 -0.32622 0.2481 -0.32049 0.22498 C -0.31893 0.21781 -0.31893 0.21041 -0.31737 0.20347 C -0.31424 0.1896 -0.31129 0.17619 -0.30625 0.16324 C -0.30382 0.15723 -0.30382 0.15029 -0.30139 0.14428 C -0.29688 0.13249 -0.29688 0.14081 -0.28872 0.12509 C -0.28681 0.12116 -0.28629 0.11607 -0.28386 0.11237 C -0.28247 0.10983 -0.26841 0.09781 -0.26806 0.09758 C -0.2625 0.09272 -0.26407 0.09087 -0.26025 0.08486 C -0.2566 0.07885 -0.25052 0.07261 -0.24601 0.06798 C -0.22934 0.05064 -0.2132 0.03515 -0.19358 0.02544 C -0.18421 0.02104 -0.17309 0.02058 -0.16337 0.0192 C -0.15209 0.01573 -0.14167 0.01064 -0.13004 0.00856 C -0.09879 -0.00554 -0.06684 -0.01387 -0.0349 -0.02335 C -0.01615 -0.0289 0.00451 -0.0356 0.02378 -0.03607 C 0.07812 -0.03745 0.13281 -0.03745 0.18715 -0.03815 C 0.20781 -0.0363 0.22725 -0.03121 0.24757 -0.02751 C 0.25156 -0.01942 0.25816 -0.01595 0.26493 -0.01271 C 0.26909 -0.01063 0.2776 -0.00647 0.2776 -0.00624 C 0.28125 0.00093 0.28576 0.00255 0.29184 0.00648 C 0.30382 0.01388 0.31527 0.02012 0.32673 0.02775 C 0.33541 0.03353 0.34253 0.04162 0.35225 0.04463 C 0.35711 0.0511 0.36145 0.0518 0.36649 0.05735 C 0.36805 0.0592 0.36927 0.06197 0.37118 0.06359 C 0.37309 0.06521 0.37534 0.06521 0.3776 0.0659 C 0.3835 0.07376 0.38698 0.07191 0.39184 0.07839 C 0.39809 0.08671 0.40191 0.09735 0.40937 0.10382 C 0.41475 0.11515 0.41892 0.12463 0.42517 0.13573 C 0.42708 0.13943 0.43142 0.14636 0.43142 0.14659 C 0.43437 0.15931 0.43802 0.16856 0.44253 0.18012 C 0.44513 0.19607 0.44861 0.20879 0.4585 0.21827 C 0.46319 0.24509 0.47517 0.26798 0.47899 0.2948 C 0.48177 0.36139 0.48263 0.3711 0.48073 0.45804 C 0.48073 0.4585 0.4802 0.49388 0.47743 0.50451 C 0.47118 0.53018 0.46024 0.55792 0.45069 0.58104 C 0.44757 0.58821 0.44757 0.59746 0.44427 0.6044 C 0.43489 0.62336 0.42968 0.64324 0.41718 0.65943 C 0.40989 0.65619 0.41145 0.65365 0.40937 0.6444 C 0.40902 0.6444 0.39427 0.64717 0.39184 0.64879 C 0.38854 0.6511 0.38593 0.65573 0.38229 0.65735 C 0.37013 0.66266 0.37586 0.65989 0.36493 0.6659 C 0.34774 0.68787 0.37309 0.65966 0.35382 0.66775 C 0.34739 0.67052 0.33941 0.6911 0.33316 0.69758 C 0.32743 0.70313 0.32118 0.70798 0.31579 0.71446 C 0.30625 0.72578 0.29878 0.74081 0.28541 0.74428 C 0.27934 0.74567 0.27291 0.74567 0.26649 0.74636 C 0.25781 0.74914 0.24826 0.74775 0.23958 0.75052 C 0.23489 0.75214 0.23125 0.75677 0.22691 0.75908 C 0.22395 0.76047 0.21145 0.76278 0.20937 0.76324 C 0.19635 0.77018 0.1875 0.77087 0.17291 0.77388 C 0.16007 0.77989 0.1467 0.78035 0.13316 0.78243 C 0.12586 0.7859 0.11857 0.78867 0.11111 0.79099 C 0.08593 0.8074 0.06267 0.81203 0.03489 0.81434 C 0.0243 0.81365 0.01371 0.81526 0.00329 0.81203 C -0.00122 0.81064 -0.0033 0.80209 -0.00782 0.80139 C -0.0323 0.79815 -0.01737 0.79977 -0.05243 0.79723 C -0.0625 0.79538 -0.0724 0.79261 -0.08247 0.79099 C -0.08889 0.78844 -0.09549 0.78775 -0.10157 0.78451 C -0.10695 0.78197 -0.11198 0.77642 -0.11737 0.77388 C -0.12205 0.7718 -0.12691 0.77133 -0.13195 0.76948 C -0.13837 0.76717 -0.1441 0.76185 -0.15087 0.75908 C -0.16181 0.75422 -0.17327 0.75145 -0.18403 0.74636 C -0.20209 0.7385 -0.18316 0.7459 -0.19844 0.73781 C -0.21667 0.72856 -0.23473 0.71862 -0.25382 0.71261 C -0.27292 0.69526 -0.24028 0.72602 -0.26337 0.69966 C -0.26615 0.69688 -0.27014 0.69642 -0.27275 0.69341 C -0.29914 0.66498 -0.28421 0.6763 -0.30313 0.66359 C -0.30521 0.65989 -0.30695 0.65596 -0.30938 0.65295 C -0.31059 0.6518 -0.31302 0.65249 -0.31424 0.6511 C -0.31841 0.64532 -0.32136 0.63815 -0.32518 0.63191 C -0.32865 0.62636 -0.3349 0.6148 -0.3349 0.61503 C -0.33837 0.6 -0.33334 0.6185 -0.34098 0.6 C -0.34584 0.58844 -0.35035 0.56925 -0.35851 0.56185 C -0.36216 0.54683 -0.36789 0.53642 -0.37448 0.5237 C -0.37657 0.51214 -0.37865 0.50474 -0.38386 0.49411 C -0.38542 0.4911 -0.3875 0.48879 -0.38872 0.48555 C -0.39601 0.46613 -0.39983 0.4444 -0.40452 0.42405 C -0.4073 0.39792 -0.40747 0.36625 -0.41407 0.34151 C -0.41684 0.31214 -0.41841 0.30081 -0.41407 0.26313 C -0.41285 0.25133 -0.40591 0.24209 -0.40296 0.23122 C -0.39393 0.19538 -0.38177 0.16393 -0.36806 0.13156 C -0.3625 0.11815 -0.35851 0.09989 -0.35209 0.08694 C -0.34757 0.06844 -0.33368 0.06567 -0.32518 0.05087 C -0.32205 0.04532 -0.31945 0.03885 -0.31563 0.03399 C -0.31424 0.03191 -0.3125 0.03006 -0.31094 0.02775 C -0.30799 0.02313 -0.30625 0.01688 -0.30313 0.01272 C -0.28698 -0.00832 -0.25 -0.01317 -0.23004 -0.01479 C -0.21129 -0.01849 -0.22049 -0.01664 -0.19358 -0.02127 C -0.18924 -0.02196 -0.18091 -0.02335 -0.18091 -0.02312 C -0.16719 -0.02959 -0.15105 -0.02751 -0.13646 -0.03167 C -0.12587 -0.03907 -0.11441 -0.04 -0.10313 -0.04462 C -0.09427 -0.04809 -0.09393 -0.04971 -0.08559 -0.05711 C -0.07987 -0.06219 -0.07188 -0.05872 -0.06493 -0.05942 C -0.05487 -0.05872 -0.04497 -0.05826 -0.0349 -0.05711 C -0.0323 -0.05687 -0.02934 -0.05687 -0.02709 -0.05502 C -0.02535 -0.05387 -0.02552 -0.04994 -0.02379 -0.04855 C -0.02101 -0.04647 -0.01424 -0.04462 -0.01424 -0.04439 C -0.00677 -0.03422 -0.00921 -0.02867 -0.00487 -0.01687 C 0.00069 -0.00185 -0.0033 -0.0208 4.16667E-6 -4.27746E-6 Z " pathEditMode="relative" rAng="0" ptsTypes="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">
                                      <p:cBhvr>
                                        <p:cTn id="40" dur="60000" fill="hold"/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 animBg="1"/>
      <p:bldP spid="74755" grpId="0" animBg="1"/>
      <p:bldP spid="74756" grpId="0" animBg="1"/>
      <p:bldP spid="74757" grpId="0" animBg="1"/>
      <p:bldP spid="74758" grpId="0" animBg="1"/>
      <p:bldP spid="74759" grpId="0" animBg="1"/>
      <p:bldP spid="74760" grpId="0" animBg="1"/>
      <p:bldP spid="74761" grpId="0" animBg="1"/>
      <p:bldP spid="74762" grpId="0" animBg="1"/>
      <p:bldP spid="74763" grpId="0" animBg="1"/>
      <p:bldP spid="74764" grpId="0" animBg="1"/>
      <p:bldP spid="74765" grpId="0" animBg="1"/>
      <p:bldP spid="74766" grpId="0" animBg="1"/>
      <p:bldP spid="74767" grpId="0" animBg="1"/>
      <p:bldP spid="74768" grpId="0" animBg="1"/>
      <p:bldP spid="18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066800" y="1676400"/>
            <a:ext cx="635793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>
                <a:latin typeface="Lucida Calligraphy"/>
              </a:rPr>
              <a:t>Фигуры  какого цвета исчезли</a:t>
            </a:r>
            <a:endParaRPr lang="ru-RU" sz="600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AutoShape 4"/>
          <p:cNvSpPr>
            <a:spLocks noChangeArrowheads="1"/>
          </p:cNvSpPr>
          <p:nvPr/>
        </p:nvSpPr>
        <p:spPr bwMode="auto">
          <a:xfrm>
            <a:off x="2339975" y="404813"/>
            <a:ext cx="1296988" cy="8636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 rot="-1761734">
            <a:off x="1181100" y="4735513"/>
            <a:ext cx="1008063" cy="1296987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497" name="AutoShape 9"/>
          <p:cNvSpPr>
            <a:spLocks noChangeArrowheads="1"/>
          </p:cNvSpPr>
          <p:nvPr/>
        </p:nvSpPr>
        <p:spPr bwMode="auto">
          <a:xfrm rot="-2464444">
            <a:off x="0" y="2133600"/>
            <a:ext cx="1296988" cy="863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498" name="AutoShape 10"/>
          <p:cNvSpPr>
            <a:spLocks noChangeArrowheads="1"/>
          </p:cNvSpPr>
          <p:nvPr/>
        </p:nvSpPr>
        <p:spPr bwMode="auto">
          <a:xfrm rot="3968571">
            <a:off x="4716462" y="5084763"/>
            <a:ext cx="1008063" cy="1296988"/>
          </a:xfrm>
          <a:prstGeom prst="rtTriangle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499" name="AutoShape 11"/>
          <p:cNvSpPr>
            <a:spLocks noChangeArrowheads="1"/>
          </p:cNvSpPr>
          <p:nvPr/>
        </p:nvSpPr>
        <p:spPr bwMode="auto">
          <a:xfrm rot="-5736738">
            <a:off x="7524751" y="3429000"/>
            <a:ext cx="1008062" cy="1296987"/>
          </a:xfrm>
          <a:prstGeom prst="rtTriangle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500" name="AutoShape 12"/>
          <p:cNvSpPr>
            <a:spLocks noChangeArrowheads="1"/>
          </p:cNvSpPr>
          <p:nvPr/>
        </p:nvSpPr>
        <p:spPr bwMode="auto">
          <a:xfrm rot="7198323">
            <a:off x="7380288" y="692150"/>
            <a:ext cx="1008062" cy="1296988"/>
          </a:xfrm>
          <a:prstGeom prst="rtTriangl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501" name="Oval 13"/>
          <p:cNvSpPr>
            <a:spLocks noChangeArrowheads="1"/>
          </p:cNvSpPr>
          <p:nvPr/>
        </p:nvSpPr>
        <p:spPr bwMode="auto">
          <a:xfrm>
            <a:off x="1403350" y="3860800"/>
            <a:ext cx="936625" cy="93662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502" name="Oval 14"/>
          <p:cNvSpPr>
            <a:spLocks noChangeArrowheads="1"/>
          </p:cNvSpPr>
          <p:nvPr/>
        </p:nvSpPr>
        <p:spPr bwMode="auto">
          <a:xfrm>
            <a:off x="4140200" y="1628775"/>
            <a:ext cx="936625" cy="936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506" name="Oval 18"/>
          <p:cNvSpPr>
            <a:spLocks noChangeArrowheads="1"/>
          </p:cNvSpPr>
          <p:nvPr/>
        </p:nvSpPr>
        <p:spPr bwMode="auto">
          <a:xfrm>
            <a:off x="2786063" y="4929188"/>
            <a:ext cx="936625" cy="9366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507" name="Oval 19"/>
          <p:cNvSpPr>
            <a:spLocks noChangeArrowheads="1"/>
          </p:cNvSpPr>
          <p:nvPr/>
        </p:nvSpPr>
        <p:spPr bwMode="auto">
          <a:xfrm>
            <a:off x="7667625" y="2060575"/>
            <a:ext cx="936625" cy="9366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5292725" y="2708275"/>
            <a:ext cx="790575" cy="7921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1000125" y="857250"/>
            <a:ext cx="790575" cy="79216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511" name="Rectangle 23"/>
          <p:cNvSpPr>
            <a:spLocks noChangeArrowheads="1"/>
          </p:cNvSpPr>
          <p:nvPr/>
        </p:nvSpPr>
        <p:spPr bwMode="auto">
          <a:xfrm>
            <a:off x="2484438" y="2420938"/>
            <a:ext cx="790575" cy="792162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>
            <a:off x="5286375" y="642938"/>
            <a:ext cx="790575" cy="7921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>
            <a:off x="3924300" y="3573463"/>
            <a:ext cx="790575" cy="7921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" name="Трапеция 17"/>
          <p:cNvSpPr>
            <a:spLocks noChangeArrowheads="1"/>
          </p:cNvSpPr>
          <p:nvPr/>
        </p:nvSpPr>
        <p:spPr bwMode="auto">
          <a:xfrm rot="-3205417">
            <a:off x="6585744" y="5285581"/>
            <a:ext cx="1214438" cy="1000125"/>
          </a:xfrm>
          <a:custGeom>
            <a:avLst/>
            <a:gdLst>
              <a:gd name="T0" fmla="*/ 607219 w 1214438"/>
              <a:gd name="T1" fmla="*/ 0 h 1000125"/>
              <a:gd name="T2" fmla="*/ 125016 w 1214438"/>
              <a:gd name="T3" fmla="*/ 500063 h 1000125"/>
              <a:gd name="T4" fmla="*/ 607219 w 1214438"/>
              <a:gd name="T5" fmla="*/ 1000125 h 1000125"/>
              <a:gd name="T6" fmla="*/ 1089422 w 1214438"/>
              <a:gd name="T7" fmla="*/ 500063 h 100012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166688 w 1214438"/>
              <a:gd name="T13" fmla="*/ 137272 h 1000125"/>
              <a:gd name="T14" fmla="*/ 1047750 w 1214438"/>
              <a:gd name="T15" fmla="*/ 1000125 h 10001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14438" h="1000125">
                <a:moveTo>
                  <a:pt x="0" y="1000125"/>
                </a:moveTo>
                <a:lnTo>
                  <a:pt x="250031" y="0"/>
                </a:lnTo>
                <a:lnTo>
                  <a:pt x="964407" y="0"/>
                </a:lnTo>
                <a:lnTo>
                  <a:pt x="1214438" y="1000125"/>
                </a:lnTo>
                <a:close/>
              </a:path>
            </a:pathLst>
          </a:custGeom>
          <a:solidFill>
            <a:srgbClr val="00CC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ru-RU"/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2571750" y="4714875"/>
            <a:ext cx="4572000" cy="1214438"/>
          </a:xfrm>
          <a:prstGeom prst="foldedCorner">
            <a:avLst>
              <a:gd name="adj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8800">
                <a:latin typeface="Calibri" pitchFamily="34" charset="0"/>
              </a:rPr>
              <a:t>Черные 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-0.01341 C -0.01928 -0.01041 -0.02153 -0.00763 -0.0257 -0.00601 C -0.03299 0.00347 -0.03855 0.01017 -0.04202 0.02266 C -0.0415 0.02821 -0.04202 0.03399 -0.04063 0.0393 C -0.04011 0.04185 -0.0316 0.04809 -0.03073 0.04832 C -0.02257 0.05133 -0.00834 0.05202 -0.00053 0.05271 C 0.00138 0.05341 0.00503 0.05179 0.00555 0.05433 C 0.0092 0.06867 0.00329 0.07769 -0.00573 0.083 C -0.0073 0.08485 -0.00868 0.08716 -0.01059 0.08901 C -0.01164 0.08994 -0.0132 0.08994 -0.01441 0.09063 C -0.01737 0.09248 -0.01841 0.09387 -0.02066 0.09641 C -0.02171 0.09988 -0.02553 0.1089 -0.02188 0.11306 C -0.01997 0.11537 -0.01684 0.11514 -0.01441 0.11607 C -0.01112 0.11745 -0.00434 0.11907 -0.00434 0.1193 C 0.01007 0.11838 0.03298 0.11445 0.04809 0.12069 C 0.05312 0.11653 0.05191 0.11491 0.05572 0.11005 C 0.0552 0.10612 0.05572 0.10173 0.05451 0.09803 C 0.05243 0.09248 0.04132 0.08532 0.03819 0.083 C 0.03628 0.08162 0.03246 0.07815 0.03055 0.07699 C 0.02934 0.07584 0.02691 0.07399 0.02691 0.07399 C 0.02309 0.06705 0.0217 0.06266 0.02691 0.05572 C 0.02864 0.04925 0.03402 0.04578 0.03819 0.04069 C 0.04097 0.03769 0.04288 0.03352 0.04566 0.03029 C 0.04947 0.02566 0.05434 0.02289 0.05816 0.01826 C 0.05972 0.01318 0.06024 0.00855 0.06319 0.00462 C 0.06736 -0.00116 0.071 -0.00416 0.07447 -0.01041 C 0.07395 -0.01619 0.07465 -0.02197 0.07326 -0.02705 C 0.07222 -0.03099 0.0592 -0.03376 0.05572 -0.03445 C 0.05156 -0.03399 0.04722 -0.03445 0.04322 -0.03307 C 0.03507 -0.0296 0.04982 -0.02567 0.03819 -0.03006 C 0.03697 -0.03099 0.03576 -0.03353 0.03437 -0.03307 C 0.03316 -0.03284 0.03316 -0.03006 0.03316 -0.02867 C 0.03316 -0.0259 0.03402 -0.02359 0.03437 -0.02104 C 0.02986 -0.01573 0.03003 -0.02012 0.02447 -0.02243 C 0.01614 -0.03191 0.00382 -0.03307 -0.00695 -0.03607 C -0.01841 -0.03908 -0.029 -0.0444 -0.04063 -0.04648 C -0.04862 -0.04601 -0.05678 -0.04648 -0.06459 -0.04509 C -0.06737 -0.0444 -0.0691 -0.04023 -0.07188 -0.03908 C -0.0724 -0.03769 -0.07362 -0.03607 -0.07327 -0.03445 C -0.07275 -0.03307 -0.07084 -0.0333 -0.06945 -0.03307 C -0.06702 -0.03237 -0.06441 -0.03214 -0.06198 -0.03168 C -0.06268 -0.0296 -0.06459 -0.02544 -0.06459 -0.02521 " pathEditMode="relative" rAng="0" ptsTypes="fffffffffffffffffffffffffffffffffffffffffA">
                                      <p:cBhvr>
                                        <p:cTn id="6" dur="2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90751E-6 C 0.00243 -0.00624 0.00833 -0.00671 0.0151 -0.00925 C 0.03038 -0.0148 0.04566 -0.02081 0.06215 -0.02289 C 0.06354 -0.02127 0.06631 -0.01827 0.06631 -0.01619 C 0.06631 -0.01249 0.06562 -0.00925 0.06475 -0.00578 C 0.06267 0.00462 0.04566 0.00347 0.03732 0.00809 C 0.03177 0.0111 0.02569 0.01433 0.01927 0.01618 C 0.01684 0.01919 0.01128 0.02474 0.0151 0.02636 C 0.01753 0.02751 0.02048 0.02751 0.02343 0.02751 C 0.04045 0.02844 0.07447 0.02982 0.07447 0.03006 C 0.0776 0.03722 0.07881 0.04717 0.07048 0.05271 C 0.06684 0.05526 0.05972 0.05503 0.0552 0.05641 C 0.04236 0.05595 0.02899 0.05757 0.01649 0.05526 C 0.01319 0.05456 0.01284 0.05063 0.01093 0.04832 C 0.01006 0.04717 0.00816 0.04693 0.00677 0.04601 C 0.00225 0.04277 -0.00278 0.04023 -0.00695 0.03676 C -0.01789 0.02774 -0.01285 0.03075 -0.02084 0.02636 C -0.02327 0.02058 -0.02553 0.02381 -0.03039 0.01942 C -0.03178 0.01988 -0.03351 0.01988 -0.03473 0.02058 C -0.04011 0.02428 -0.03403 0.02589 -0.04167 0.02196 C -0.04237 0.01965 -0.04462 0.01387 -0.04566 0.01248 C -0.04757 0.0104 -0.05261 0.00693 -0.05261 0.00693 C -0.05469 1.90751E-6 -0.05747 -0.00671 -0.06233 -0.01272 C -0.06198 -0.01457 -0.06303 -0.01757 -0.06094 -0.01827 C -0.05608 -0.02035 -0.04462 -0.01526 -0.04011 -0.01387 C -0.03733 -0.01295 -0.03195 -0.01156 -0.03195 -0.01133 C -0.03143 -0.01041 -0.03143 -0.00902 -0.03039 -0.00809 C -0.02327 -0.00208 -0.02778 -0.01041 -0.02778 -0.01018 C -0.02587 -0.02081 -0.02744 -0.01572 -0.02362 -0.0252 C -0.02327 -0.02636 -0.02223 -0.02867 -0.02223 -0.02867 C -0.01858 -0.02844 -0.01476 -0.02844 -0.01112 -0.02775 C -0.00938 -0.02729 -0.00851 -0.0259 -0.00695 -0.0252 C 0.00017 -0.02266 0.00486 -0.02197 0.01232 -0.02197 " pathEditMode="relative" rAng="0" ptsTypes="ffffffffffffffffffffffffffffffffA">
                                      <p:cBhvr>
                                        <p:cTn id="8" dur="3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C -0.01441 -0.01296 -0.00816 -0.02176 -0.00642 -0.05092 C -0.00625 -0.05463 -0.00625 -0.05833 -0.00486 -0.06157 C -0.00225 -0.06759 0.00955 -0.0699 0.00955 -0.06967 C 0.01112 -0.07199 0.01355 -0.07916 0.01424 -0.07639 C 0.01528 -0.07222 0.01233 -0.06782 0.01112 -0.06365 C 0.00955 -0.0581 0.00782 -0.05231 0.00625 -0.04676 C 0.00521 -0.04328 0.00313 -0.03611 0.00313 -0.03588 C 0.00504 -0.0199 0.004 -0.01944 0.0158 -0.02338 C 0.02171 -0.03102 0.02865 -0.03727 0.03334 -0.04676 C 0.04757 -0.07569 0.02362 -0.0324 0.04132 -0.06365 C 0.04184 -0.06713 0.04028 -0.07315 0.04289 -0.07407 C 0.04549 -0.075 0.04723 -0.06921 0.04757 -0.06574 C 0.04827 -0.05949 0.04723 -0.05301 0.04601 -0.04676 C 0.04462 -0.03935 0.03125 -0.01852 0.02691 -0.01273 C 0.02518 -0.00555 0.0224 0.00116 0.02066 0.0081 C 0.0257 0.01875 0.02952 0.01852 0.03803 0.01482 C 0.03976 0.0132 0.04827 0.00556 0.04914 0.00417 C 0.05087 0.00116 0.05087 -0.00324 0.05243 -0.00648 C 0.054 -0.00972 0.0566 -0.01227 0.05868 -0.01481 C 0.05903 -0.01597 0.06042 -0.02801 0.06511 -0.02338 C 0.06684 -0.02152 0.06615 -0.01759 0.06667 -0.01481 C 0.06615 -0.00856 0.06615 -0.00231 0.06511 0.00417 C 0.06303 0.01551 0.05018 0.02917 0.04445 0.03797 C 0.04271 0.04051 0.04184 0.04468 0.03959 0.04607 C 0.03681 0.04861 0.03334 0.04792 0.03021 0.04861 C 0.03073 0.05278 0.02987 0.05764 0.03178 0.06135 C 0.03351 0.06435 0.03716 0.06343 0.03959 0.06551 C 0.05157 0.07454 0.03316 0.06528 0.04757 0.07176 C 0.03664 0.08727 0.02101 0.06435 0.00955 0.05926 C 0.00348 0.04723 0.00191 0.0338 0.00625 0.01898 C 0.00799 0.01273 0.01771 0.02014 0.00955 0.01482 " pathEditMode="relative" rAng="0" ptsTypes="fffffffffffffffffffffffffffffffA">
                                      <p:cBhvr>
                                        <p:cTn id="10" dur="30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1781 C -0.00278 -0.02497 -0.00104 -0.04601 3.05556E-6 -0.05364 C 0.00087 -0.05943 0.00208 -0.06497 0.00312 -0.07052 C 0.00347 -0.07284 0.00625 -0.07607 0.00468 -0.077 C 0.00173 -0.07862 -0.00174 -0.07584 -0.00486 -0.07492 C -0.02136 -0.07006 -0.03525 -0.06058 -0.05087 -0.05364 C -0.054 -0.05434 -0.05834 -0.05249 -0.06042 -0.05573 C -0.06216 -0.0585 -0.05973 -0.06289 -0.05886 -0.06636 C -0.05417 -0.08509 -0.03924 -0.08532 -0.03021 -0.09804 C -0.02986 -0.0985 -0.02275 -0.10798 -0.02396 -0.10867 C -0.02604 -0.11006 -0.02813 -0.1059 -0.03021 -0.10451 C -0.03629 -0.09596 -0.0382 -0.09503 -0.04775 -0.08971 C -0.05313 -0.07977 -0.06077 -0.07284 -0.06841 -0.06636 C -0.08264 -0.03815 -0.05 -0.04833 -0.03334 -0.0474 C -0.03525 -0.03838 -0.03577 -0.03029 -0.04132 -0.02405 C -0.04462 -0.02035 -0.04913 -0.01943 -0.05243 -0.01573 C -0.05365 -0.01434 -0.05434 -0.01249 -0.05556 -0.01133 C -0.05851 -0.00879 -0.06216 -0.00786 -0.06511 -0.00509 C -0.06823 -0.00208 -0.07309 0.00555 -0.07309 0.00578 C -0.07674 0.01988 -0.07136 0.01826 -0.06198 0.02034 C -0.04306 0.0326 -0.03959 0.02705 -0.00955 0.02867 C -0.01407 0.03468 -0.01337 0.03445 -0.02066 0.0393 C -0.02223 0.04023 -0.02726 0.04138 -0.02552 0.04138 C -0.01459 0.04138 -0.00295 0.03491 0.00781 0.03306 C 0.00989 0.03237 0.01215 0.03167 0.01423 0.03075 C 0.0158 0.03005 0.01823 0.03075 0.01892 0.02867 C 0.01979 0.02612 0.01788 0.02312 0.01736 0.02034 C 0.01736 0.01988 0.01996 0.00023 0.02222 -0.00509 C 0.02361 -0.0081 0.02517 -0.01087 0.02691 -0.01364 C 0.0283 -0.01596 0.03385 -0.01989 0.03159 -0.01989 C 0.02812 -0.01989 0.02326 -0.00902 0.02048 -0.00717 C 0.01805 -0.00555 0.01527 -0.00578 0.01267 -0.00509 C 0.00555 -0.0081 0.00121 -0.00763 0.00937 -0.02613 C 0.01215 -0.03237 0.01909 -0.03284 0.02378 -0.03677 C 0.02795 -0.05411 0.01597 -0.04232 0.01111 -0.03885 C 0.02135 -0.03607 0.03107 -0.03653 0.04114 -0.04093 C 0.04375 -0.0444 0.04652 -0.0481 0.04913 -0.05156 C 0.05173 -0.05503 0.04826 -0.06151 0.04757 -0.06636 C 0.04635 -0.07469 0.04357 -0.07653 0.03802 -0.07908 C 0.03385 -0.07838 0.02951 -0.07838 0.02534 -0.077 C 0.02343 -0.0763 0.02222 -0.07399 0.02048 -0.07284 C 0.01892 -0.07191 0.0158 -0.07052 0.0158 -0.07029 " pathEditMode="relative" rAng="0" ptsTypes="fffffffffffffffffffffffffffffffffffffffffA">
                                      <p:cBhvr>
                                        <p:cTn id="12" dur="30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-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5.14451E-6 C 0.01198 -0.02358 0.025 -0.04508 0.03976 -0.06566 C 0.04132 -0.06497 0.04375 -0.06566 0.04445 -0.06358 C 0.04636 -0.05826 0.03976 -0.05433 0.0382 -0.05294 C 0.03768 -0.05086 0.03785 -0.04809 0.03664 -0.04647 C 0.03403 -0.043 0.02969 -0.04161 0.02709 -0.03814 C 0.02344 -0.03329 0.01962 -0.0282 0.01598 -0.02335 C 0.01441 -0.02127 0.01111 -0.01687 0.01111 -0.01687 C 0.01007 -0.01271 0.00903 -0.00855 0.00799 -0.00439 C 0.00747 -0.00231 0.00643 0.00209 0.00643 0.00209 C 0.00695 0.00694 0.00469 0.01457 0.00799 0.01688 C 0.01667 0.02313 0.02292 0.01573 0.02865 0.01041 C 0.03455 -0.00138 0.0283 0.00902 0.0382 5.14451E-6 C 0.0415 -0.003 0.04184 -0.0067 0.04445 -0.01063 C 0.05122 -0.0208 0.0507 -0.01965 0.05729 -0.02543 C 0.06789 -0.02196 0.06441 -0.02589 0.06198 -0.00439 C 0.05973 0.01596 0.04358 0.02521 0.03021 0.0296 C 0.01511 0.03954 0.02223 0.03677 0.00955 0.04001 C 0.00521 0.04602 0.00278 0.05342 -0.00156 0.0592 C -0.00434 0.07076 -0.0085 0.07307 0.00174 0.07608 C 0.00643 0.07746 0.01129 0.07746 0.01598 0.07816 C 0.0257 0.07561 0.0349 0.07307 0.04445 0.0696 C 0.05174 0.05527 0.0474 0.05897 0.05556 0.0548 C 0.0625 0.04602 0.0658 0.04902 0.07622 0.05064 C 0.08368 0.06012 0.07292 0.06058 0.06667 0.06336 C 0.05295 0.07561 0.075 0.05665 0.05243 0.07191 C 0.04827 0.07469 0.04132 0.08232 0.0382 0.08671 C 0.04167 0.10475 0.03854 0.09989 0.06511 0.09295 C 0.07622 0.08995 0.08004 0.06798 0.0842 0.05712 C 0.08316 0.05573 0.08143 0.0548 0.08108 0.05272 C 0.08073 0.05064 0.08143 0.0481 0.08264 0.04648 C 0.08959 0.03723 0.10052 0.03145 0.10955 0.02752 C 0.10556 0.0222 0.10018 0.01318 0.09532 0.00833 C 0.09219 0.00532 0.08889 0.00301 0.08577 5.14451E-6 C 0.08368 -0.00208 0.0816 -0.00439 0.07952 -0.00647 C 0.07639 -0.00577 0.07292 -0.00601 0.06997 -0.00439 C 0.06962 -0.00416 0.06268 0.00417 0.06511 0.00625 C 0.06702 0.00787 0.06945 0.00486 0.07153 0.00417 C 0.07917 -0.00601 0.08941 -0.01525 0.09844 -0.02335 C 0.1007 -0.0326 0.10417 -0.03098 0.10643 -0.04023 C 0.1033 -0.0571 0.09775 -0.05063 0.0842 -0.04878 C 0.0816 -0.04809 0.07882 -0.04739 0.07622 -0.04647 C 0.07292 -0.04531 0.06667 -0.04231 0.06667 -0.04231 C 0.05868 -0.03421 0.05035 -0.02843 0.04289 -0.01919 C 0.03889 -0.003 0.02587 0.00532 0.01441 0.01041 C 0.01233 0.01249 0.0099 0.01434 0.00799 0.01688 C 0.00295 0.02359 0.00348 0.02313 0.00643 0.02313 " pathEditMode="relative" rAng="0" ptsTypes="ffffffffffffffffffffffffffffffffffffffffffffffA">
                                      <p:cBhvr>
                                        <p:cTn id="14" dur="3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6.93642E-7 C -0.01163 0.00532 -0.00624 0.00324 -0.01597 0.00648 C -0.02413 0.0118 -0.02569 0.01318 -0.03489 0.01064 C -0.04583 -0.02867 -0.0217 -0.04971 8.05556E-6 -0.06543 C 0.00504 -0.06913 0.00886 -0.07375 0.01424 -0.07607 C 0.00869 -0.0645 0.00348 -0.05387 -0.00156 -0.04208 C -0.00277 -0.0393 -0.00399 -0.03653 -0.00486 -0.03375 C -0.00555 -0.03167 -0.00815 -0.02705 -0.00642 -0.02728 C 0.00244 -0.02844 0.0257 -0.04069 0.0349 -0.04855 C 0.02952 -0.02682 0.02084 -0.00901 0.01268 0.01064 C 0.00191 0.03677 0.0158 0.00925 0.00626 0.02752 C 0.00573 0.03029 0.00261 0.03492 0.00469 0.03607 C 0.00782 0.03769 0.01112 0.03376 0.01424 0.03191 C 0.02136 0.02752 0.02726 0.02243 0.0349 0.01919 C 0.04185 0.01272 0.04914 0.00787 0.05712 0.0044 C 0.06094 -0.00115 0.06112 -0.00092 0.06511 -0.00832 C 0.06615 -0.0104 0.06632 -0.01479 0.06823 -0.01479 C 0.06997 -0.01479 0.06771 -0.01017 0.06667 -0.00832 C 0.06494 -0.00554 0.06233 -0.00416 0.06025 -0.00208 C 0.05626 0.01457 0.0415 0.02937 0.03334 0.04024 C 0.02431 0.05249 0.01702 0.06659 0.00626 0.0763 C 0.00573 0.07908 0.00608 0.08232 0.00469 0.08463 C 0.00365 0.08625 0.00139 0.08578 8.05556E-6 0.08671 C -0.01215 0.09503 0.00209 0.0881 -0.00954 0.09318 C -0.01892 0.08925 -0.01041 0.09434 -0.01753 0.08463 C -0.02083 0.08 -0.02517 0.07677 -0.02864 0.07191 C -0.03107 0.0622 -0.02986 0.05758 -0.03819 0.06151 C -0.03923 0.06289 -0.04461 0.07191 -0.04774 0.06983 C -0.0493 0.06891 -0.04878 0.06567 -0.0493 0.06359 C -0.04861 0.05503 -0.04843 0.03469 -0.04444 0.02544 C -0.03975 0.01457 -0.0243 0.00393 -0.01753 -0.00208 C -0.01319 -0.00601 -0.01041 -0.01225 -0.00642 -0.01687 C 0.00955 -0.03491 0.02639 -0.05202 0.04115 -0.07167 C 0.04167 -0.06959 0.04289 -0.06774 0.04289 -0.06543 C 0.04289 -0.05572 0.03733 -0.05502 0.04601 -0.05919 C 0.04705 -0.06196 0.04844 -0.07052 0.04914 -0.06751 C 0.05035 -0.06265 0.04879 -0.05734 0.04757 -0.05271 C 0.04653 -0.04878 0.04445 -0.04554 0.04289 -0.04208 C 0.0408 -0.0319 0.03681 -0.02219 0.03334 -0.01248 C 0.03386 -0.0104 0.03334 -0.00624 0.0349 -0.00624 C 0.03716 -0.00624 0.03768 -0.01109 0.03959 -0.01248 C 0.04306 -0.01502 0.05747 -0.01664 0.05869 -0.01687 C 0.05973 -0.01549 0.06164 -0.01456 0.06181 -0.01248 C 0.0632 -0.00138 0.0441 0.01781 0.03646 0.02128 C 0.03334 0.02058 0.029 0.02243 0.02691 0.01919 C 0.02362 0.01411 0.02379 0.00648 0.02223 -6.93642E-7 C 0.02171 -0.00208 0.02066 -0.00624 0.02066 -0.00624 C 0.0191 -0.02312 0.02813 -0.06104 0.0158 -0.05687 C 0.00174 -0.05225 -0.01145 -0.04462 -0.02552 -0.04 C -0.02673 -0.03838 -0.03315 -0.02635 -0.03663 -0.03583 C -0.03732 -0.03791 -0.0335 -0.03768 -0.03177 -0.03791 C -0.02968 -0.03838 -0.0276 -0.03791 -0.02552 -0.03791 " pathEditMode="relative" ptsTypes="ffffffff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9 -9.24855E-7 C 0.01198 0.00301 0.00868 0.00994 0.00295 0.01526 C -0.00174 0.01942 -0.00816 0.02335 -0.01337 0.02659 C -0.01563 0.01457 -0.01597 0.02104 -0.00886 0.00786 C -0.00695 0.00393 -0.00139 -0.00185 -0.00139 -0.00162 C -0.00052 -0.00555 -0.00018 -0.00971 0.00139 -0.01318 C 0.01371 -0.03977 0.00191 -0.00185 0.01024 -0.03006 C 0.01093 -0.03191 0.01284 -0.03445 0.0118 -0.03584 C 0.01059 -0.03722 0.00868 -0.03468 0.00729 -0.03399 C -0.00139 -0.02636 -0.00538 -0.02867 -0.01632 -0.03006 C -0.0158 -0.03884 -0.01233 -0.05618 -0.01493 -0.0659 C -0.03577 -0.05803 -0.04341 -0.04971 -0.06042 -0.03191 C -0.0625 -0.02983 -0.06545 -0.02959 -0.06788 -0.02821 C -0.07327 -0.0252 -0.0757 -0.02196 -0.07969 -0.01688 C -0.08229 -0.00647 -0.07778 -0.00786 -0.07084 -0.00555 C -0.05556 -0.0067 -0.04045 -0.00948 -0.02518 -0.00948 C -0.02379 -0.00948 -0.02205 -0.0074 -0.02205 -0.00555 C -0.02205 -0.0037 -0.02413 -0.00324 -0.02518 -0.00185 C -0.02674 0.00046 -0.02813 0.00324 -0.02952 0.00578 C -0.03004 0.00809 -0.02952 0.01156 -0.03091 0.01341 C -0.0349 0.01873 -0.03976 0.0222 -0.04427 0.02659 C -0.04931 0.03145 -0.05313 0.03792 -0.05764 0.04347 C -0.06441 0.05249 -0.0691 0.0696 -0.07222 0.08139 C -0.06007 0.09734 -0.06893 0.08879 -0.03403 0.08324 C -0.01407 0.08 0.00416 0.07584 0.02205 0.06428 C 0.02916 0.05503 0.02621 0.05965 0.03385 0.06613 C 0.05312 0.05804 0.06111 0.03306 0.06475 0.00971 C 0.06423 0.00532 0.06406 0.00069 0.06337 -0.0037 C 0.06267 -0.00763 0.06041 -0.01503 0.06041 -0.0148 C 0.06823 -0.02335 0.07604 -0.02936 0.08541 -0.03399 C 0.08593 -0.02451 0.08489 -0.01457 0.0868 -0.00555 C 0.09062 0.01133 0.10416 0.02705 0.11632 0.03214 C 0.11736 0.0333 0.11927 0.03422 0.11927 0.03607 C 0.11927 0.04185 0.11007 0.04786 0.11771 0.0548 C 0.11979 0.05642 0.1408 0.06012 0.14444 0.06058 C 0.15486 0.06497 0.15139 0.06104 0.15607 0.07006 C 0.15712 0.06798 0.15868 0.06659 0.15903 0.06428 C 0.16041 0.05202 0.1493 0.04948 0.14288 0.0474 C 0.13107 0.03954 0.11944 0.05041 0.11198 0.03607 C 0.10191 0.04254 0.09653 0.05642 0.0868 0.06428 C 0.08038 0.06174 0.07413 0.05942 0.06771 0.05665 C 0.06475 0.05295 0.06163 0.04902 0.05885 0.04532 C 0.05729 0.04347 0.05642 0.04046 0.05451 0.03977 C 0.04705 0.03746 0.05034 0.03884 0.04409 0.03607 C 0.0368 0.02127 0.03993 0.00624 0.025 -9.24855E-7 C 0.01649 0.00278 0.0085 -9.24855E-7 2.77778E-6 -9.24855E-7 " pathEditMode="relative" rAng="0" ptsTypes="fffffffffffffffffffffffffffffffffffffffffffffA">
                                      <p:cBhvr>
                                        <p:cTn id="18" dur="30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46821E-7 C -0.00746 0.00509 -0.00972 0.00786 -0.01267 -0.00416 C -0.00955 -0.01734 -0.00625 -0.02821 -0.01267 -0.04439 C -0.01441 -0.04879 -0.02014 -0.04301 -0.02378 -0.04231 C -0.03003 -0.03815 -0.03576 -0.03584 -0.04115 -0.0296 C -0.04618 -0.02358 -0.04913 -0.01665 -0.05399 -0.01064 C -0.05347 -0.0141 -0.05382 -0.01827 -0.05226 -0.02104 C -0.05087 -0.02358 -0.04792 -0.02382 -0.04601 -0.02543 C -0.03854 -0.03168 -0.03993 -0.03098 -0.0349 -0.04023 C -0.02917 -0.02821 -0.0342 -0.01734 -0.03958 -0.00624 C -0.04323 0.01318 -0.05243 0.02983 -0.05712 0.04855 C -0.0566 0.05064 -0.05729 0.05503 -0.05555 0.05503 C -0.0474 0.05503 -0.03177 0.04855 -0.03177 0.04855 C -0.02969 0.04647 -0.02743 0.04462 -0.02535 0.04231 C -0.02309 0.03977 -0.02187 0.03491 -0.01892 0.03376 C -0.01753 0.03306 -0.01684 0.03676 -0.0158 0.03815 C -0.02049 0.05688 -0.02552 0.07769 -0.03802 0.08879 C -0.04167 0.09595 -0.04549 0.10266 -0.04913 0.10983 C -0.04861 0.11191 -0.04913 0.11561 -0.04757 0.1163 C -0.04097 0.11931 -0.0342 0.10821 -0.02847 0.10566 C -0.025 0.10243 -0.02049 0.10104 -0.01736 0.09734 C -0.01476 0.09434 -0.01354 0.08994 -0.01111 0.08671 C -0.00694 0.08116 -0.00017 0.0763 0.00486 0.07191 C 0.0059 0.06844 0.00885 0.06497 0.00799 0.06127 C 0.00747 0.05896 0.00451 0.06358 0.0033 0.06543 C 0.00226 0.06728 0.00243 0.07006 0.00156 0.07191 C -0.00399 0.0837 -0.00417 0.08208 -0.01267 0.08879 C -0.0224 0.11098 -0.03646 0.11723 -0.05399 0.12462 C -0.05955 0.11977 -0.06302 0.11491 -0.06667 0.10775 C -0.07187 0.08694 -0.07812 0.11052 -0.08403 0.11838 C -0.08455 0.12046 -0.08715 0.12462 -0.08559 0.12462 C -0.08333 0.12462 -0.08212 0.12092 -0.0809 0.11838 C -0.07587 0.10844 -0.07587 0.09757 -0.06979 0.08671 C -0.0599 0.04694 -0.06406 0.08277 -0.07135 0.05919 C -0.08368 0.01919 -0.06562 0.05642 -0.07621 0.03584 C -0.07969 0.01711 -0.08351 0.00069 -0.07621 -0.02104 C -0.0743 -0.02659 -0.06875 -0.0141 -0.0651 -0.01064 C -0.06146 -0.00717 -0.05642 -0.00832 -0.05226 -0.00624 C -0.04375 -0.00832 -0.03403 -0.00647 -0.02691 -0.01272 C -0.02535 -0.0141 -0.02569 -0.01896 -0.02378 -0.01896 C -0.02222 -0.01896 -0.02483 -0.0148 -0.02535 -0.01272 C -0.02778 -0.00416 -0.03003 0.00393 -0.03177 0.01272 C -0.03125 0.01549 -0.03177 0.01942 -0.03003 0.02104 C -0.02865 0.02243 -0.02691 0.01988 -0.02535 0.01896 C -0.01545 0.01318 -0.0026 0.00624 0.00486 -0.00416 C 0.00642 -0.00624 0.00799 -0.00832 0.00955 -0.01064 C 0.01181 -0.0141 0.01597 -0.02104 0.01597 -0.02104 C 0.01441 -0.01272 0.01267 -0.00416 0.01111 0.00416 C 0.01024 0.00902 0.01024 0.0141 0.00955 0.01896 C 0.0092 0.02127 0.0092 0.02705 0.00799 0.02543 C 0.00642 0.02335 0.00799 0.01965 0.00799 0.01688 " pathEditMode="relative" rAng="0" ptsTypes="ffffffffffffffffffffffffffffffffffffffffffffffffffA">
                                      <p:cBhvr>
                                        <p:cTn id="20" dur="30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27 -0.04624 C -0.04514 -0.04416 -0.04791 -0.04115 -0.04705 -0.03953 C -0.04531 -0.0363 -0.0368 -0.03329 -0.03246 -0.03329 C -0.02916 -0.03306 -0.02239 -0.03375 -0.02239 -0.03352 C -0.01857 -0.03722 -0.0151 -0.03884 -0.01128 -0.04208 C -0.00347 -0.05803 -0.00052 -0.06728 0.0007 -0.08462 C 0.00417 -0.09271 0.00295 -0.09549 0.00417 -0.10404 C 0.00486 -0.10589 0.00539 -0.10728 0.00591 -0.10913 C 0.00643 -0.11098 0.00625 -0.11329 0.00695 -0.11514 C 0.00764 -0.11838 0.01025 -0.12508 0.01007 -0.12485 C 0.01216 -0.1274 0.01389 -0.13086 0.01615 -0.13248 C 0.01806 -0.13364 0.0198 -0.13156 0.02136 -0.13179 C 0.02327 -0.13156 0.02535 -0.13179 0.02743 -0.13202 C 0.03108 -0.14057 0.0342 -0.14913 0.0375 -0.15768 C 0.03802 -0.15884 0.03872 -0.16878 0.04011 -0.17341 C 0.04948 -0.18312 0.04879 -0.18034 0.05539 -0.1704 C 0.05539 -0.16832 0.05486 -0.16555 0.05556 -0.1637 C 0.0592 -0.15167 0.06164 -0.16185 0.05782 -0.15144 C 0.05573 -0.14936 0.05348 -0.14682 0.05105 -0.1452 C 0.04948 -0.14404 0.04757 -0.14266 0.04584 -0.1415 C 0.04375 -0.13942 0.03924 -0.13503 0.03907 -0.13503 C 0.03247 -0.1267 0.029 -0.12 0.02986 -0.1082 C 0.03004 -0.10451 0.03247 -0.10196 0.03386 -0.09896 C 0.0349 -0.08925 0.03664 -0.08925 0.03542 -0.07861 C 0.03091 -0.06566 0.02674 -0.05202 0.01667 -0.0578 C 0.00278 -0.08069 -0.01545 -0.09757 -0.03298 -0.11468 C -0.03489 -0.1163 -0.0368 -0.11815 -0.03889 -0.11907 C -0.04114 -0.12023 -0.04583 -0.12185 -0.04583 -0.12162 C -0.05555 -0.11653 -0.06041 -0.10728 -0.0552 -0.09503 C -0.05486 -0.09294 -0.05382 -0.08786 -0.05416 -0.08508 C -0.05468 -0.08323 -0.05607 -0.08162 -0.05607 -0.07977 C -0.05607 -0.07537 -0.04809 -0.06034 -0.046 -0.05711 C -0.03576 -0.04185 -0.025 -0.02705 -0.01389 -0.01271 C -0.00468 0.00255 -0.00121 0.00902 0.01042 0.02359 C -0.00972 0.04255 0.00643 0.05827 0.01528 0.07029 C 0.01268 0.07376 0.01077 0.07862 0.00764 0.08047 C 0.00295 0.08347 -0.00139 0.08023 -0.00503 0.07815 C -0.02482 0.05018 -0.0434 0.02197 -0.06493 -0.00393 C -0.0684 -0.01387 -0.07135 -0.01919 -0.07673 -0.02844 C -0.08385 -0.03583 -0.09409 -0.05572 -0.10711 -0.05271 C -0.1085 -0.04971 -0.11163 -0.04647 -0.11163 -0.04346 C -0.11145 -0.03907 -0.10816 -0.03653 -0.10642 -0.03329 C -0.10468 -0.02982 -0.10347 -0.02589 -0.10121 -0.02312 C -0.08854 -0.00809 -0.07552 0.00694 -0.06267 0.0222 C -0.05781 0.02983 -0.05312 0.03769 -0.04913 0.04601 C -0.04062 0.05318 -0.04132 0.05573 -0.03298 0.04763 C -0.03125 0.03746 -0.03229 0.02706 -0.03437 0.01804 C -0.03333 0.00995 -0.03246 0.00116 -0.0335 -0.00624 C -0.03142 -0.01294 -0.03177 -0.00971 -0.03177 -0.01618 " pathEditMode="relative" rAng="2374156" ptsTypes="ffffffffffffffffffffffffffffffffffffffffffffffffA">
                                      <p:cBhvr>
                                        <p:cTn id="22" dur="3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2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713 C 0.00642 -0.01736 -0.0033 -0.01921 -0.00608 -0.0206 C -0.01459 -0.02523 -0.0217 -0.03079 -0.03056 -0.03519 C -0.04827 -0.04352 -0.02865 -0.03495 -0.04375 -0.04051 C -0.0467 -0.04144 -0.05226 -0.04398 -0.05226 -0.04375 C -0.06268 -0.04352 -0.07327 -0.04306 -0.08386 -0.04236 C -0.0882 -0.0419 -0.09271 -0.04236 -0.09688 -0.04051 C -0.09983 -0.03889 -0.09879 -0.03218 -0.10122 -0.02963 C -0.10695 -0.02407 -0.11563 -0.02593 -0.12292 -0.02431 C -0.12986 -0.0213 -0.1283 -0.01852 -0.12986 -0.00995 C -0.12952 -0.00417 -0.12986 0.01551 -0.12136 0.01898 C -0.11684 0.0206 -0.11181 0.02014 -0.10695 0.0206 C -0.09827 0.02431 -0.08924 0.02546 -0.08386 0.01528 C -0.08334 0.0169 -0.08177 0.01898 -0.08247 0.0206 C -0.08316 0.02292 -0.08959 0.02569 -0.09115 0.02593 C -0.09983 0.02708 -0.10834 0.02708 -0.11702 0.02778 C -0.11945 0.03079 -0.12483 0.03264 -0.12431 0.03681 C -0.12309 0.04375 -0.1217 0.05231 -0.11424 0.05301 C -0.09202 0.05463 -0.06979 0.0544 -0.04775 0.05486 C -0.03698 0.0544 -0.02587 0.05463 -0.01476 0.05301 C -0.01094 0.05231 -0.00816 0.04838 -0.00469 0.04769 C 0.00295 0.04606 0.01076 0.04537 0.0184 0.04398 C 0.02257 0.0419 0.0309 0.03843 0.03437 0.03333 C 0.04201 0.02176 0.02656 0.03356 0.04149 0.02431 C 0.05607 0.02546 0.07048 0.02569 0.08489 0.02963 C 0.08889 0.01389 0.08819 -0.00278 0.08489 -0.01875 C 0.08524 -0.02731 0.08489 -0.03565 0.08594 -0.04398 C 0.08732 -0.05231 0.10191 -0.05486 0.10625 -0.05671 C 0.07934 -0.05903 0.06788 -0.06042 0.046 -0.06574 C 0.02708 -0.08148 0.00451 -0.09306 -0.01771 -0.09977 C -0.02031 -0.09931 -0.02344 -0.09977 -0.02639 -0.09815 C -0.0316 -0.09468 -0.0283 -0.08634 -0.02483 -0.08356 C -0.01493 -0.07593 -0.01806 -0.08056 -0.00903 -0.07477 C -0.00191 -0.07037 0.00451 -0.0662 0.01146 -0.06204 C 0.01284 -0.06042 0.01389 -0.0581 0.01562 -0.05671 C 0.01736 -0.05509 0.01996 -0.05486 0.02153 -0.05301 C 0.02795 -0.04606 0.03003 -0.03565 0.03732 -0.02963 C 0.04236 -0.01042 0.03125 0.01644 0.04149 0.03148 C 0.04653 0.03866 0.04896 0.03796 0.05451 0.04236 C 0.05764 0.04444 0.06319 0.04931 0.06319 0.04954 C 0.06406 0.05116 0.06528 0.05301 0.06614 0.05486 C 0.06719 0.05833 0.06875 0.06551 0.06875 0.06574 C 0.06666 0.07685 0.06458 0.07546 0.05607 0.07824 C 0.05225 0.07731 0.04809 0.07778 0.04427 0.07639 C 0.04253 0.07546 0.04184 0.07245 0.03993 0.07106 C 0.03889 0.07014 0.03732 0.06991 0.03559 0.06921 C 0.02951 0.06389 0.02448 0.05833 0.0184 0.05301 C 0.0125 0.04745 0.01354 0.05162 0.00833 0.04583 C 0.00121 0.03796 -0.00226 0.0287 -0.00903 0.0206 C -0.01059 0.01852 -0.01302 0.01736 -0.01476 0.01528 C -0.01788 0.01134 -0.02031 0.00648 -0.02327 0.00255 C -0.02917 0.00324 -0.03507 0.00231 -0.04063 0.00463 C -0.04219 0.00509 -0.04063 0.00995 -0.04219 0.00995 C -0.04375 0.00995 -0.04393 0.00625 -0.04514 0.00463 C -0.04601 -0.00046 -0.04549 -0.00602 -0.04775 -0.00995 C -0.0507 -0.01481 -0.05643 -0.02431 -0.05643 -0.02407 C -0.05972 -0.03657 -0.06285 -0.05162 -0.05504 -0.06204 C -0.05677 -0.0831 -0.05573 -0.07801 -0.06372 -0.09259 C -0.06424 -0.09444 -0.06615 -0.09676 -0.06511 -0.09815 C -0.06406 -0.09954 -0.06216 -0.09722 -0.06094 -0.09606 C -0.0507 -0.0875 -0.06181 -0.09306 -0.05226 -0.08912 C -0.04358 -0.08079 -0.03611 -0.07616 -0.02639 -0.07106 C -0.02483 -0.06852 -0.02361 -0.06597 -0.02188 -0.06389 C -0.02084 -0.06227 -0.01875 -0.06204 -0.01771 -0.06042 C -0.01476 -0.05671 -0.01285 -0.05185 -0.01059 -0.04769 C -0.00972 -0.0463 -0.00851 -0.04514 -0.00747 -0.04398 C -0.00712 -0.04097 -0.00747 -0.03773 -0.00608 -0.03519 C -0.00538 -0.03356 -0.00313 -0.03403 -0.00174 -0.0331 C 0.00434 -0.0294 0.00156 -0.03009 0.00694 -0.02431 C 0.00833 -0.02292 0.01094 -0.02269 0.01146 -0.0206 C 0.01163 -0.01898 0.00937 -0.01829 0.00833 -0.01713 Z " pathEditMode="relative" rAng="0" ptsTypes="fffffffffffffffffffffffffffffffffffffffffffffffffffffffffffffffffffffff">
                                      <p:cBhvr>
                                        <p:cTn id="24" dur="3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3144 C 0.00937 -0.03537 0.01354 -0.04693 0.02066 -0.05479 C 0.02552 -0.06011 0.03125 -0.06057 0.03646 -0.0652 C 0.04201 -0.07028 0.04739 -0.07491 0.05399 -0.07791 C 0.08125 -0.07514 0.07882 -0.07375 0.10955 -0.07791 C 0.12066 -0.08786 0.11701 -0.08231 0.12222 -0.09271 C 0.12326 -0.09687 0.1243 -0.10127 0.12534 -0.10543 C 0.12673 -0.11075 0.12448 -0.11676 0.12378 -0.12231 C 0.12205 -0.13479 0.11892 -0.14566 0.10955 -0.14982 C 0.08767 -0.14011 0.08541 -0.12254 0.07465 -0.10127 C 0.06962 -0.07329 0.04097 -0.08531 0.02378 -0.08439 C 0.0217 -0.0837 0.01944 -0.0837 0.01753 -0.08231 C 0.01128 -0.07815 0.00746 -0.04554 0.00642 -0.03791 C 0.0059 -0.0245 0.00798 -0.0104 0.00486 0.00232 C 0.00399 0.00555 -0.01511 0.00856 -0.0158 0.00879 C -0.02431 0.01249 -0.03281 0.0155 -0.04132 0.0192 C -0.0467 0.03399 -0.04844 0.04024 -0.04445 0.05943 C -0.04341 0.06428 -0.04184 0.07145 -0.03802 0.07214 C -0.03438 0.07284 -0.03056 0.07353 -0.02691 0.07422 C -0.0132 0.08347 -0.00261 0.07885 0.01267 0.07214 C 0.01927 0.06544 0.02708 0.05827 0.03177 0.04879 C 0.03663 0.03885 0.03611 0.03746 0.04444 0.03191 C 0.06041 0.03353 0.06475 0.03469 0.07778 0.04047 C 0.08576 0.05665 0.07673 0.04116 0.08264 0.0192 C 0.08333 0.01642 0.0868 0.01781 0.08889 0.01711 C 0.09149 0.01642 0.09427 0.01573 0.09687 0.01503 C 0.10538 0.01573 0.11389 0.01573 0.12222 0.01711 C 0.12656 0.01781 0.13489 0.02128 0.13489 0.02151 C 0.14149 0.02729 0.14305 0.02821 0.15087 0.02567 C 0.15347 0.02197 0.15955 0.0222 0.16041 0.01711 C 0.16823 -0.0282 0.12118 -0.01109 0.1 -0.01456 C 0.09271 -0.0215 0.0875 -0.02797 0.07934 -0.03144 C 0.07153 -0.02982 0.06892 -0.03121 0.06354 -0.02312 C 0.05521 -0.01063 0.06094 -0.00554 0.04757 0.00024 C 0.03611 -0.00485 0.04132 -0.003 0.03177 -0.00601 C 0.02552 -0.0104 0.02014 -0.01572 0.01423 -0.0208 C 0.00955 -0.03052 0.00243 -0.03144 -0.00469 -0.03791 C -0.00591 -0.03907 -0.00677 -0.04092 -0.00799 -0.04208 C -0.00955 -0.0437 -0.01111 -0.04485 -0.01268 -0.04624 C -0.01424 -0.04901 -0.01528 -0.05248 -0.01736 -0.05479 C -0.01875 -0.05618 -0.02084 -0.05549 -0.02222 -0.05687 C -0.02483 -0.05965 -0.02622 -0.06427 -0.02847 -0.06751 C -0.029 -0.07028 -0.02952 -0.07306 -0.03021 -0.07583 C -0.03125 -0.08 -0.03334 -0.08855 -0.03334 -0.08832 C -0.03125 -0.10543 -0.0283 -0.11005 -0.0158 -0.11398 C -0.01059 -0.1126 -0.00521 -0.11121 2.5E-6 -0.10959 C 0.00173 -0.10913 0.00364 -0.10913 0.00486 -0.10751 C 0.00955 -0.1015 0.00659 -0.08601 0.01111 -0.08 C 0.01284 -0.07768 0.01545 -0.07745 0.01753 -0.07583 C 0.02344 -0.07144 0.02708 -0.06589 0.03333 -0.06312 C 0.03559 -0.0541 0.03403 -0.0467 0.03177 -0.03791 C 0.03229 -0.03213 0.03472 -0.02635 0.03333 -0.0208 C 0.03246 -0.01711 0.03159 -0.0282 0.03021 -0.03144 C 0.02604 -0.04161 0.01944 -0.05063 0.01597 -0.06104 C 0.01458 -0.0652 0.01267 -0.07375 0.01267 -0.07352 C 0.01597 -0.09618 0.02864 -0.10219 0.04288 -0.1119 C 0.04757 -0.11514 0.05121 -0.12046 0.05555 -0.12439 C 0.04739 -0.10265 0.04323 -0.08277 0.03975 -0.05896 C 0.03871 -0.05248 0.03646 -0.0467 0.03646 -0.04 " pathEditMode="relative" rAng="0" ptsTypes="ffffffffffffffffffffffffffffffffffffffffffffffffffffffffffA">
                                      <p:cBhvr>
                                        <p:cTn id="26" dur="30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-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71 0.05973 C -0.06719 0.0463 -0.06614 0.04121 -0.05798 0.03287 C -0.05503 0.025 -0.05156 0.0169 -0.04514 0.01366 C -0.04028 0.01436 -0.03507 0.01274 -0.03073 0.01574 C -0.02899 0.01713 -0.0309 0.02153 -0.03212 0.02338 C -0.03871 0.03334 -0.05035 0.03565 -0.05937 0.03866 C -0.05989 0.04051 -0.06076 0.04236 -0.06076 0.04445 C -0.06076 0.06343 -0.05104 0.04861 -0.04653 0.0426 C -0.0434 0.02963 -0.05347 0.025 -0.06076 0.01968 C -0.06458 0.0169 -0.07222 0.01181 -0.07222 0.01204 C -0.07448 0.00348 -0.07795 0.00093 -0.07222 -0.00347 C -0.06996 -0.00509 -0.06753 -0.00625 -0.06528 -0.00717 C -0.06232 -0.00879 -0.0566 -0.01088 -0.0566 -0.01064 C -0.04896 -0.00764 -0.05 -0.00069 -0.05226 0.00996 C -0.05382 0.01736 -0.06198 0.02917 -0.06667 0.03496 C -0.07048 0.05024 -0.06562 0.0676 -0.05521 0.07686 C -0.05399 0.07801 -0.04583 0.08056 -0.04514 0.08079 C -0.03003 0.07871 -0.01753 0.07454 -0.00503 0.06343 C 0.00191 0.07199 -0.00104 0.07176 0.01077 0.06945 C 0.01406 0.05579 0.01788 0.05764 0.01354 0.03866 C 0.01268 0.03426 0.00799 0.02709 0.00799 0.02732 C 0.00938 0.02454 0.01042 0.02176 0.01215 0.01968 C 0.01389 0.01736 0.01615 0.01621 0.01788 0.01366 C 0.02327 0.00556 0.02379 -0.00532 0.03212 -0.00902 C 0.03629 -0.00023 0.03976 0.00834 0.04497 0.01574 C 0.04688 0.06181 0.03941 0.06042 0.06945 0.05394 C 0.07934 0.04861 0.07899 0.0463 0.08229 0.03287 C 0.08125 0.00324 0.08802 -0.00231 0.07222 -0.00902 C 0.0599 -0.00764 0.05139 -0.00301 0.03941 -0.00532 C 0.0375 -0.01319 0.03386 -0.0199 0.02795 -0.02245 C 0.02066 -0.02176 0.01285 -0.01574 0.0066 -0.0206 C 0.00226 -0.02384 0.0066 -0.03379 0.00504 -0.03981 C 0.00452 -0.04189 0.00208 -0.04236 0.0007 -0.04351 C -0.00746 -0.04236 -0.01302 -0.04074 -0.02066 -0.03773 C -0.02847 -0.03101 -0.03594 -0.01504 -0.02205 -0.00902 C -0.01094 0.00162 -0.0158 -0.00162 -0.00781 0.00232 C -0.00417 0.01736 -0.01076 0.01412 -0.02205 0.01574 C -0.02378 0.02223 -0.02569 0.02709 -0.02205 0.03496 C -0.02118 0.03704 -0.0184 0.03611 -0.01649 0.03681 C -0.00417 0.03449 0.00816 0.02963 0.01945 0.02153 C 0.03351 0.01111 0.01788 0.01922 0.02934 0.01366 C 0.04184 -0.00301 0.06129 0.00718 0.07813 0.00811 C 0.0809 0.00926 0.08386 0.01065 0.08663 0.01181 C 0.0882 0.0125 0.08629 0.01621 0.08507 0.0176 C 0.08368 0.01968 0.08125 0.01968 0.07952 0.02153 C 0.07448 0.02616 0.07083 0.03496 0.06667 0.04051 C 0.0559 0.0382 0.04566 0.03079 0.03507 0.02917 C 0.02413 0.02755 0.01302 0.02639 0.00208 0.02524 C -0.00607 0.02246 -0.01215 0.01968 -0.01927 0.01366 C -0.02257 0.01436 -0.02639 0.01366 -0.02934 0.01574 C -0.03177 0.01736 -0.03073 0.02917 -0.02934 0.03287 C -0.02847 0.03496 -0.02656 0.03542 -0.02517 0.03681 C -0.01545 0.03264 -0.01076 0.02894 -0.00208 0.02338 C 0.00226 0.01459 0.0007 0.01991 0.0007 0.00625 " pathEditMode="relative" rAng="0" ptsTypes="fffffffffffffffffffffffffffffffffffffffffffffffffffffA">
                                      <p:cBhvr>
                                        <p:cTn id="28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237 C -0.00417 -0.02035 -0.00052 -0.00809 -0.004 0.00647 C -0.00417 0.00809 -0.00643 0.00879 -0.0073 0.00994 C -0.00921 0.01272 -0.01025 0.01642 -0.0125 0.01873 C -0.01789 0.02451 -0.02483 0.02844 -0.03039 0.03422 C -0.02136 0.03838 -0.00973 0.03561 -0.00052 0.03283 C 0.02274 0.03699 0.01701 0.03191 0.02708 0.04439 C 0.02586 0.04994 0.02482 0.05595 0.02309 0.06081 C 0.02118 0.06613 0.01614 0.07445 0.01614 0.07422 C 0.01649 0.07954 0.01406 0.08555 0.01701 0.08832 C 0.02031 0.09133 0.02534 0.08809 0.03003 0.08763 C 0.03802 0.08647 0.05086 0.07838 0.0585 0.07329 C 0.05069 0.07144 0.04184 0.07283 0.03524 0.06775 C 0.03437 0.06659 0.03437 0.06358 0.03402 0.06173 C 0.03906 0.05387 0.04305 0.04786 0.04618 0.03861 C 0.04288 0.02497 0.02604 0.02104 0.01597 0.01572 C 0.01007 0.01064 0.00416 0.00971 -0.00243 0.0067 C -0.00243 0.00486 -0.00434 0.00277 -0.00365 0.00092 C -0.00296 -0.00093 -0.00035 -0.00093 0.00121 -0.00231 C 0.01406 -0.01387 0.00399 -0.00879 0.01736 -0.01387 C 0.02135 -0.01803 0.02534 -0.02058 0.02899 -0.0259 C 0.021 -0.03353 0.0276 -0.0296 0.01475 -0.02543 C 0.00347 -0.02127 -0.00782 -0.0222 -0.01719 -0.01318 C -0.01771 -0.01133 -0.01806 -0.00948 -0.01893 -0.00856 C -0.01927 -0.00647 -0.02205 -0.00624 -0.02223 -0.00439 C -0.02414 0.00647 -0.02118 0.01896 -0.025 0.02844 C -0.02726 0.03353 -0.03386 0.03214 -0.0382 0.03353 C -0.04636 0.03584 -0.05452 0.03861 -0.06216 0.04231 C -0.06355 0.04023 -0.06632 0.03907 -0.0665 0.0363 C -0.06927 0.01087 -0.04063 0.00902 -0.02605 0.00832 C -0.01702 0.01087 -0.00851 0.01457 0.00017 0.01618 C 0.00243 0.01665 0.00486 0.01642 0.00659 0.0148 C 0.0085 0.01318 0.00902 0.01017 0.01007 0.00786 C 0.01076 0.00601 0.01198 0.00046 0.0118 0.00231 C 0.01163 0.00879 0.00607 0.01503 0.00312 0.02012 C 0.00104 0.02358 -0.00365 0.03075 -0.00365 0.03052 C -0.00764 0.04948 -0.00539 0.0689 -0.0033 0.08832 C -0.00278 0.09225 -0.00452 0.09803 -0.00243 0.10173 C -0.00052 0.10428 0.00677 0.1059 0.00677 0.10566 C 0.01944 0.10566 0.02326 0.10613 0.03368 0.10081 C 0.03437 0.0978 0.03472 0.09595 0.03559 0.09364 C 0.03628 0.09179 0.03889 0.0904 0.03889 0.08832 C 0.03993 0.06867 0.03906 0.05734 0.02691 0.04624 C 0.03385 0.03561 0.04444 0.02775 0.04878 0.0148 C 0.05139 0.0037 0.05468 -0.01341 0.05069 -0.02382 C 0.04913 -0.02798 0.0434 -0.02613 0.03993 -0.02751 C 0.00121 -0.02844 -0.03143 -0.0326 -0.06806 -0.0289 C -0.06736 -0.03075 -0.06754 -0.03283 -0.06615 -0.03468 C -0.06493 -0.03561 -0.06302 -0.03514 -0.06146 -0.03584 C -0.054 -0.03908 -0.04671 -0.04069 -0.03907 -0.04301 C -0.03559 -0.04208 -0.02969 -0.04439 -0.0283 -0.04023 C -0.02518 -0.03098 -0.02865 -0.02058 -0.02813 -0.01064 C -0.02813 -0.00856 -0.02848 -0.00532 -0.02691 -0.00486 C -0.01962 -0.00093 -0.01146 -0.00162 -0.00365 0.00092 C -0.00157 0.00069 0.00156 0.00208 0.0026 -0.00023 C 0.00729 -0.01156 -0.0007 -0.01295 -0.00608 -0.01595 C -0.01493 -0.01619 -0.02379 -0.01642 -0.03264 -0.01642 C -0.03611 -0.01642 -0.04132 -0.01896 -0.04358 -0.01549 C -0.04532 -0.01295 -0.03594 -0.01133 -0.03594 -0.01156 " pathEditMode="relative" rAng="11027405" ptsTypes="ffffffffffffffffffffffffffffffffffffffffffffffffffffffffffA">
                                      <p:cBhvr>
                                        <p:cTn id="30" dur="3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6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0.01873 C -0.0776 0.02266 -0.08645 0.02081 -0.09496 0.02312 C -0.10399 0.0222 -0.10746 0.0215 -0.11527 0.01873 C -0.12604 0.02081 -0.13645 0.0252 -0.14705 0.02844 C -0.15208 0.03514 -0.14566 0.02844 -0.15243 0.02844 C -0.15607 0.02844 -0.15955 0.03029 -0.16319 0.03121 C -0.16527 0.0393 -0.16927 0.05341 -0.16093 0.05688 C -0.14479 0.05503 -0.11232 0.06196 -0.10034 0.03792 C -0.09895 0.03075 -0.09809 0.02381 -0.09496 0.01757 C -0.0927 -0.00162 -0.09357 -0.01017 -0.09166 -0.03422 C -0.09114 -0.04116 -0.07534 -0.04763 -0.07257 -0.04786 C -0.05955 -0.04833 -0.04687 -0.04856 -0.03402 -0.04925 C -0.02986 -0.05249 -0.0309 -0.05457 -0.02777 -0.05873 C -0.02604 -0.06497 -0.0243 -0.06659 -0.01909 -0.06798 C -0.01232 -0.0659 -0.0052 -0.06544 0.00122 -0.06266 C 0.00226 -0.06197 0.004 -0.0615 0.00434 -0.05989 C 0.00539 -0.05596 0.00608 -0.04046 0.00434 -0.03538 C 0.00365 -0.03353 0.00139 -0.03307 -3.33333E-6 -0.03145 C -0.00191 -0.02844 -0.00347 -0.02497 -0.0052 -0.02197 C -0.00677 -0.01919 -0.00955 -0.01364 -0.00955 -0.01341 C -0.00694 0.00439 -0.00937 -0.0007 -3.33333E-6 0.00532 C 0.01476 0.00439 0.02934 0.0037 0.04375 0.00254 C 0.0448 0.00231 0.04636 1.50289E-6 0.04705 0.00115 C 0.04844 0.00416 0.04098 0.01965 0.03959 0.02173 C 0.0342 0.03006 0.02952 0.0326 0.02361 0.03954 C 0.01945 0.04416 0.01493 0.05017 0.00973 0.05295 C 0.00695 0.05433 0.004 0.05433 0.00122 0.05549 C -0.00434 0.05341 -0.00416 0.04878 -0.01059 0.04601 C -0.00746 0.05803 0.01129 0.05526 0.01719 0.05549 C 0.04427 0.0578 0.07136 0.0585 0.09844 0.06104 C 0.09497 0.07352 0.07691 0.07884 0.06719 0.08023 C 0.05591 0.08509 0.04462 0.09017 0.03316 0.09503 C 0.02709 0.0941 0.02101 0.09387 0.01511 0.09248 C 0.01372 0.09202 0.01302 0.0904 0.01181 0.08971 C 0.00868 0.08763 0.00417 0.08763 0.00122 0.08693 C -0.01024 0.09387 0.00452 0.08416 -0.00729 0.09503 C -0.00833 0.09595 -0.00955 0.09595 -0.01059 0.09641 C -0.01684 0.10035 -0.02222 0.10451 -0.02864 0.10751 C -0.03316 0.11144 -0.03732 0.11422 -0.04253 0.11699 C -0.04357 0.11838 -0.04427 0.12115 -0.04583 0.12115 C -0.04739 0.12115 -0.04774 0.11769 -0.04895 0.11699 C -0.05243 0.11468 -0.05711 0.11352 -0.06076 0.1126 C -0.07083 0.10636 -0.08125 0.10312 -0.09166 0.09919 C -0.09531 0.09618 -0.09913 0.09549 -0.10347 0.09387 C -0.10573 0.0941 -0.1085 0.0941 -0.11076 0.09503 C -0.11475 0.09641 -0.1177 0.10011 -0.12152 0.10196 C -0.12552 0.10127 -0.12968 0.10266 -0.13316 0.10058 C -0.13489 0.09942 -0.13385 0.09595 -0.13437 0.09387 C -0.13489 0.09063 -0.13645 0.08693 -0.13767 0.08416 C -0.13593 0.07792 -0.13576 0.06474 -0.13316 0.05988 C -0.12656 0.0467 -0.11458 0.04208 -0.10347 0.03954 C -0.08489 0.03977 -0.01041 0.0467 0.0033 0.03399 C 0.00608 0.02844 0.01129 0.01364 0.01615 0.01087 C 0.02223 0.0074 0.02986 0.00485 0.03629 0.00254 C 0.04167 0.0037 0.04705 0.00393 0.05243 0.00532 C 0.05938 0.00717 0.06632 0.01387 0.07257 0.01757 C 0.07639 0.01965 0.08056 0.02104 0.08438 0.02312 C 0.08629 0.02959 0.08629 0.02543 0.0823 0.02844 C 0.08125 0.02913 0.08091 0.03052 0.08004 0.03121 C 0.07344 0.03769 0.06771 0.03746 0.0599 0.03954 C 0.05278 0.03838 0.04566 0.03769 0.03855 0.03653 C 0.03525 0.03584 0.03177 0.03584 0.02882 0.03399 C 0.01025 0.02035 0.03282 0.02844 0.01927 0.02451 C 0.01702 0.02058 0.01545 0.01595 0.01285 0.01225 C 0.01042 0.00855 0.00504 0.0074 0.00226 0.0067 C -0.00729 0.0037 -0.01562 0.00046 -0.02552 -0.00139 C -0.03229 -0.0007 -0.03576 -0.0007 -0.04149 0.00115 C -0.04375 0.00208 -0.04791 0.00393 -0.04791 0.00416 C -0.05156 0.00855 -0.05277 0.0111 -0.05104 0.01757 C -0.02257 0.01595 0.0033 0.01341 0.03108 0.01087 C 0.03733 0.00763 0.04271 0.00439 0.04914 0.00254 C 0.05695 -0.00763 0.05035 0.00231 0.04809 1.50289E-6 C 0.04705 -0.00139 0.05 -0.00231 0.05122 -0.00278 C 0.05348 -0.00393 0.05556 -0.00463 0.05764 -0.00555 C 0.06094 -0.00948 0.06164 -0.01156 0.06511 -0.00694 C 0.06476 -0.0037 0.06598 0.00069 0.06407 0.00254 C 0.06268 0.00393 0.06233 -0.00139 0.06094 -0.00278 C 0.06007 -0.0037 0.05868 -0.00347 0.05764 -0.00416 C 0.04757 -0.01156 0.03855 -0.02058 0.02778 -0.02613 C 0.02309 -0.03214 0.01945 -0.03098 0.01389 -0.03538 C -0.00069 -0.03491 -0.01666 -0.04093 -0.02968 -0.03283 C -0.03663 -0.02844 -0.04375 -0.0178 -0.04895 -0.0111 C -0.05069 -0.00879 -0.05434 -0.00416 -0.05434 -0.00393 C -0.05538 -0.00139 -0.05955 0.01272 -0.06406 0.01341 C -0.0717 0.0148 -0.07951 0.01456 -0.08732 0.0148 C -0.09218 0.01618 -0.09461 0.01873 -0.09826 0.02312 C -0.09878 0.02589 -0.09948 0.02844 -0.10034 0.03121 C -0.10052 0.0326 -0.10121 0.03514 -0.10121 0.03537 C -0.10225 0.03445 -0.10434 0.0326 -0.10434 0.03283 " pathEditMode="relative" rAng="0" ptsTypes="ffffffffffffffffffffffffffffffffffffffffffffffffffffffffffffffffffffffffffffffffffffffffA">
                                      <p:cBhvr>
                                        <p:cTn id="32" dur="20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" y="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0" presetClass="path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2 -0.00393 C 0.01857 0.00601 0.0059 0.00648 -0.00243 0.00763 C -0.00886 0.00994 -0.0158 0.00994 -0.02205 0.01364 C -0.03889 0.02336 -0.05608 0.03376 -0.07292 0.04416 C -0.08698 0.05295 -0.09566 0.05757 -0.10539 0.07677 C -0.10764 0.09364 -0.10782 0.09757 -0.1066 0.11723 C -0.07674 0.10983 -0.0448 0.10451 -0.01684 0.08648 C -0.004 0.06821 -0.01233 0.06405 -0.00903 0.0289 C -0.00782 0.01503 0.01215 -0.01202 0.021 -0.01526 C 0.02361 -0.01271 0.02638 -0.01086 0.02864 -0.00763 C 0.02951 -0.00647 0.03263 -0.00393 0.03142 -0.00393 C 0.0184 -0.00393 0.00573 -0.0148 0.00138 -0.0326 C 0.00086 -0.03699 -0.00122 -0.04532 0.00138 -0.04994 C 0.00347 -0.05387 0.01545 -0.05942 0.01579 -0.05965 C 0.02343 -0.06312 0.03159 -0.06543 0.03923 -0.0689 C 0.04236 -0.05988 0.04409 -0.05641 0.04566 -0.04809 C 0.04757 -0.03792 0.04826 -0.02774 0.05225 -0.01919 C 0.05416 -0.00693 0.05642 0.00925 0.04965 0.01919 C 0.04809 0.02151 0.046 0.02289 0.04444 0.0252 C 0.03715 0.03584 0.04757 0.02659 0.03645 0.03445 C 0.03055 0.05272 0.03316 0.06451 0.04045 0.0807 C 0.04097 0.08278 0.04305 0.08601 0.04184 0.08648 C 0.03784 0.08763 0.03055 0.07908 0.02743 0.07677 C 0.01579 0.06798 0.00538 0.06544 -0.00782 0.06151 C -0.03091 0.0659 -0.05278 0.07145 -0.07535 0.07885 C -0.0724 0.09226 -0.07292 0.09341 -0.06372 0.09619 C -0.05712 0.10243 -0.0625 0.09827 -0.05469 0.10174 C -0.0507 0.10359 -0.04289 0.10775 -0.04289 0.10798 C -0.03316 0.11723 -0.03507 0.11284 -0.03247 0.12879 C -0.00868 0.12625 0.01354 0.12185 0.03645 0.11515 C 0.03784 0.11399 0.03993 0.11353 0.04045 0.11145 C 0.04236 0.10336 0.03819 0.10336 0.03524 0.10174 C 0.03402 0.10058 0.03281 0.09896 0.03142 0.09804 C 0.02934 0.09642 0.02691 0.09596 0.02482 0.09411 C 0.021 0.09087 0.01753 0.08578 0.01319 0.08278 C 0.00468 0.07653 -0.00643 0.07677 -0.01546 0.07307 C -0.02205 0.07353 -0.02848 0.07353 -0.03507 0.07492 C -0.03872 0.07561 -0.04549 0.07885 -0.04549 0.07908 C -0.0533 0.07815 -0.06112 0.07885 -0.06893 0.07677 C -0.07223 0.07584 -0.07309 0.06821 -0.07535 0.06544 C -0.07934 0.06081 -0.09011 0.06012 -0.09358 0.05966 C -0.09809 0.05503 -0.09983 0.05364 -0.10157 0.04601 C -0.1007 0.04255 -0.10035 0.03122 -0.09618 0.0289 C -0.09289 0.02705 -0.08577 0.0252 -0.08577 0.0252 C -0.07223 0.02659 -0.05903 0.0289 -0.04549 0.03075 C -0.04063 0.03006 -0.03577 0.03145 -0.03108 0.0289 C -0.0283 0.02729 -0.02466 0.01919 -0.02466 0.01942 C -0.02066 0.00231 -0.02414 -0.01572 -0.02066 -0.0326 C -0.01997 -0.03676 -0.02014 -0.04138 -0.01823 -0.04416 C -0.01389 -0.05017 -0.0165 -0.04693 -0.01025 -0.05364 C -0.00955 -0.05549 -0.00938 -0.05919 -0.00782 -0.05965 C -0.00521 -0.06034 -0.00209 -0.05179 -0.00122 -0.04994 C -0.00157 -0.03953 -0.00243 -0.02959 -0.00243 -0.01919 C -0.00243 0.0007 -0.00556 -2.65896E-6 4.16667E-6 -2.65896E-6 " pathEditMode="relative" rAng="0" ptsTypes="fffffffffffffffffffffffffffffffffffffffffffffffffffffA">
                                      <p:cBhvr>
                                        <p:cTn id="34" dur="3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3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C -0.00486 0.00069 -0.01076 0.00625 -0.01441 0.00208 C -0.01719 -0.00093 -0.01233 -0.00764 -0.00972 -0.01088 C -0.00608 -0.01528 -0.00122 -0.01713 0.0033 -0.01945 C 0.00746 -0.02153 0.02049 -0.02477 0.01614 -0.02362 C 0.01076 -0.02223 0.00538 -0.02107 -5.55556E-7 -0.01945 C -0.00174 -0.01899 -0.0033 -0.01806 -0.00486 -0.01737 C -0.00695 -0.01875 -0.00955 -0.01922 -0.01129 -0.02153 C -0.01406 -0.02524 -0.01406 -0.03334 -0.01771 -0.03658 C -0.01962 -0.0382 -0.02205 -0.03797 -0.02413 -0.03866 C -0.03229 -0.03658 -0.03611 -0.03681 -0.03872 -0.02593 C -0.0382 -0.02084 -0.03958 -0.01482 -0.03715 -0.01088 C -0.03576 -0.00857 -0.03264 -0.01181 -0.03056 -0.01297 C -0.02448 -0.01644 -0.01806 -0.02269 -0.01285 -0.02801 C -0.01337 -0.03241 -0.01302 -0.03704 -0.01441 -0.04098 C -0.01528 -0.04329 -0.01806 -0.04306 -0.01927 -0.04514 C -0.02031 -0.047 -0.02049 -0.04954 -0.02101 -0.05162 C -0.01545 -0.05903 -0.01059 -0.06551 -0.00313 -0.06875 C 0.00469 -0.0845 -0.00017 -0.0794 0.00972 -0.08612 C 0.00382 -0.0875 -0.00191 -0.09005 -0.00799 -0.09028 C -0.05417 -0.0919 -0.04705 -0.06922 -0.05313 -0.09468 C -0.05556 -0.14746 -0.04913 -0.13889 -0.09184 -0.13334 C -0.0941 -0.13056 -0.0974 -0.12848 -0.09844 -0.12477 C -0.10174 -0.11343 -0.09618 -0.09815 -0.10156 -0.0882 C -0.10504 -0.08195 -0.11198 -0.08079 -0.11615 -0.07524 C -0.11997 -0.07014 -0.12743 -0.06019 -0.12743 -0.06019 C -0.12413 -0.05371 -0.12222 -0.04584 -0.11771 -0.04098 C -0.10642 -0.02894 -0.07448 -0.03079 -0.05972 -0.02593 C -0.06163 -0.01528 -0.06389 -0.00556 -0.06771 0.00416 C -0.07309 -0.02524 -0.06754 -0.03889 -0.08715 -0.05811 C -0.0882 -0.06019 -0.08889 -0.06274 -0.09028 -0.06459 C -0.09167 -0.06644 -0.09427 -0.06644 -0.09514 -0.06875 C -0.09653 -0.072 -0.09618 -0.07593 -0.0967 -0.07963 C -0.09514 -0.08681 -0.09479 -0.09468 -0.09184 -0.10116 C -0.09028 -0.10463 -0.08629 -0.1051 -0.08386 -0.10764 C -0.07743 -0.11412 -0.07136 -0.12107 -0.06441 -0.12686 C -0.05695 -0.13311 -0.04549 -0.13357 -0.03715 -0.13542 C -0.03108 -0.14723 -0.03299 -0.13959 -0.04028 -0.15926 C -0.04097 -0.16135 -0.0408 -0.16389 -0.04184 -0.16575 C -0.05017 -0.17963 -0.07865 -0.1794 -0.08715 -0.18079 C -0.0941 -0.1794 -0.10139 -0.17963 -0.10799 -0.17639 C -0.10955 -0.1757 -0.10972 -0.17223 -0.10972 -0.16991 C -0.10972 -0.15787 -0.10938 -0.14399 -0.10156 -0.13542 C -0.09844 -0.13195 -0.09392 -0.13172 -0.09028 -0.12917 C -0.08785 -0.12755 -0.08611 -0.12454 -0.08386 -0.12269 C -0.07604 -0.1169 -0.06719 -0.11436 -0.05972 -0.10764 C -0.05122 -0.08565 -0.06441 -0.07616 -0.07587 -0.06459 C -0.08142 -0.05903 -0.08351 -0.05463 -0.09028 -0.05162 C -0.08976 -0.04445 -0.09045 -0.03704 -0.08872 -0.0301 C -0.0875 -0.02547 -0.0717 -0.02084 -0.06771 -0.01945 C -0.04549 -0.02223 -0.02934 -0.02107 -0.01129 -0.03658 C -0.00972 -0.04028 -0.00886 -0.04468 -0.00642 -0.04746 C -0.00469 -0.04931 -0.00208 -0.04838 -5.55556E-7 -0.04954 C 0.01996 -0.06158 0.0026 -0.05625 0.02101 -0.06019 C 0.03403 -0.06737 0.03385 -0.06667 0.05 -0.06459 C 0.05069 -0.06274 0.05642 -0.05209 0.05642 -0.04746 C 0.05642 -0.02709 0.04844 -0.01551 0.03385 -0.01088 C 0.02413 -0.01158 0.01441 -0.01112 0.00486 -0.01297 C 0.00295 -0.01343 0.00191 -0.01737 -5.55556E-7 -0.01737 C -0.00399 -0.01737 -0.00747 -0.01436 -0.01129 -0.01297 C -0.02639 0.00069 -0.01962 -0.00209 -0.00156 0.00208 C 0.01458 0.00069 0.0309 0.00138 0.04687 -0.00209 C 0.05069 -0.00301 0.05642 -0.01088 0.05642 -0.01088 C 0.06823 -0.06922 0.00712 -0.03681 -0.02899 -0.03866 C -0.03941 -0.04375 -0.04896 -0.03797 -0.05642 -0.02801 C -0.05729 -0.02292 -0.06076 -0.01806 -0.05972 -0.01297 C -0.05608 0.00439 -0.02031 0.00324 -0.00972 0.00416 C -0.00712 -0.00093 -0.00434 -0.00255 -0.00799 -0.00857 C -0.0092 -0.01065 -0.01285 -0.01297 -0.01285 -0.01297 " pathEditMode="relative" ptsTypes="ffffffffffffffffffffffffffffffffffffffffffffffffffffffffffffffffffffA">
                                      <p:cBhvr>
                                        <p:cTn id="3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 animBg="1"/>
      <p:bldP spid="63493" grpId="0" animBg="1"/>
      <p:bldP spid="63497" grpId="0" animBg="1"/>
      <p:bldP spid="63498" grpId="0" animBg="1"/>
      <p:bldP spid="63499" grpId="0" animBg="1"/>
      <p:bldP spid="63500" grpId="0" animBg="1"/>
      <p:bldP spid="63501" grpId="0" animBg="1"/>
      <p:bldP spid="63502" grpId="0" animBg="1"/>
      <p:bldP spid="63506" grpId="0" animBg="1"/>
      <p:bldP spid="63507" grpId="0" animBg="1"/>
      <p:bldP spid="63509" grpId="0" animBg="1"/>
      <p:bldP spid="63510" grpId="0" animBg="1"/>
      <p:bldP spid="63511" grpId="0" animBg="1"/>
      <p:bldP spid="63512" grpId="0" animBg="1"/>
      <p:bldP spid="63514" grpId="0" animBg="1"/>
      <p:bldP spid="18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60438" y="4983163"/>
            <a:ext cx="21637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</a:rPr>
              <a:t>Кошка</a:t>
            </a:r>
          </a:p>
        </p:txBody>
      </p:sp>
      <p:pic>
        <p:nvPicPr>
          <p:cNvPr id="4" name="Объект 3" descr="http://dovosp.ru/insertfiles/images/i_aba49bccd65980b0_html_mfc820a4.jpg"/>
          <p:cNvPicPr>
            <a:picLocks noGrp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/>
            </a:extLst>
          </a:blip>
          <a:srcRect l="54272" t="4485" r="5212" b="46362"/>
          <a:stretch/>
        </p:blipFill>
        <p:spPr>
          <a:xfrm>
            <a:off x="457200" y="533400"/>
            <a:ext cx="3579812" cy="44196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3" descr="http://dovosp.ru/insertfiles/images/i_aba49bccd65980b0_html_mfc820a4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2156" t="5173" r="47295" b="59062"/>
          <a:stretch/>
        </p:blipFill>
        <p:spPr bwMode="auto">
          <a:xfrm>
            <a:off x="4419600" y="2286000"/>
            <a:ext cx="4106416" cy="3886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5029200" y="990600"/>
            <a:ext cx="242085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Чайник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228600"/>
            <a:ext cx="7593745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Требования к демонстрационному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материалу</a:t>
            </a:r>
          </a:p>
        </p:txBody>
      </p:sp>
      <p:sp>
        <p:nvSpPr>
          <p:cNvPr id="71682" name="Прямоугольник 2"/>
          <p:cNvSpPr>
            <a:spLocks noChangeArrowheads="1"/>
          </p:cNvSpPr>
          <p:nvPr/>
        </p:nvSpPr>
        <p:spPr bwMode="auto">
          <a:xfrm>
            <a:off x="609600" y="1143000"/>
            <a:ext cx="7848600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>
                <a:latin typeface="Verdana" pitchFamily="34" charset="0"/>
              </a:rPr>
              <a:t>Контрастность предъявляемых объектов и изображений по отношению к фону должна быть от 60% до 100%. Отрицательный контраст при обследовании предпочтительнее, так как дети лучше различают черные объекты на белом фоне, по сравнению с белыми объектами на черном фоне. Лучше воспринимают силуэтные фигуры, нежели контурные.</a:t>
            </a:r>
          </a:p>
          <a:p>
            <a:endParaRPr lang="ru-RU">
              <a:latin typeface="Verdan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>
                <a:latin typeface="Verdana" pitchFamily="34" charset="0"/>
              </a:rPr>
              <a:t>При выборе изображений следует учитывать пропорциональность отношений по величине в соответствии с соотношениями реальных объектов, высокий цветовой контраст, более четкого выделения ближнего, среднего и дальнего планов.</a:t>
            </a:r>
          </a:p>
          <a:p>
            <a:endParaRPr lang="ru-RU">
              <a:latin typeface="Verdan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>
                <a:latin typeface="Verdana" pitchFamily="34" charset="0"/>
              </a:rPr>
              <a:t>Величина объектов должна быть определена в зависимости от возраста и зрительных возможностей детей.</a:t>
            </a:r>
          </a:p>
          <a:p>
            <a:endParaRPr lang="ru-RU">
              <a:latin typeface="Verdan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>
                <a:latin typeface="Verdana" pitchFamily="34" charset="0"/>
              </a:rPr>
              <a:t>Расстояние от глаз определяется для каждого ребенка индивидуально – 20-30 см. картинки предъявляются под углом от 5 до 45 градусов относительно линии взора.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Прямоугольник 1"/>
          <p:cNvSpPr>
            <a:spLocks noChangeArrowheads="1"/>
          </p:cNvSpPr>
          <p:nvPr/>
        </p:nvSpPr>
        <p:spPr bwMode="auto">
          <a:xfrm>
            <a:off x="457200" y="381000"/>
            <a:ext cx="83820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600">
                <a:latin typeface="Verdana" pitchFamily="34" charset="0"/>
              </a:rPr>
              <a:t>Фон, на котором предъявляется объект, должен быть разгружен от лишних деталей, иначе возникают затруднения в опознании объекта и его качеств в соответствии с заданием.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ru-RU" sz="1600">
              <a:latin typeface="Verdana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600">
                <a:latin typeface="Verdana" pitchFamily="34" charset="0"/>
              </a:rPr>
              <a:t>Для улучшения зрительного восприятия желательно использовать фоновые экраны для создания контрастности. Для близоруких детей предпочтительней темный фон (желательно зеленый) и светлый объект, а для дальнозорких – наоборот. Объект (изображение или предмет) должен быть без бликов, без лишних деталей. Необходимо     иметь два мольберта для рассматривания на уровне глаз: 1 – для рассматривания, сидя, другой – стоя.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ru-RU" sz="1600">
              <a:latin typeface="Verdana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600">
                <a:latin typeface="Verdana" pitchFamily="34" charset="0"/>
              </a:rPr>
              <a:t>Цветовую гамму желательно использовать в желтых, красных, оранжевых и зеленых тонах.</a:t>
            </a:r>
          </a:p>
          <a:p>
            <a:pPr>
              <a:buClr>
                <a:srgbClr val="C00000"/>
              </a:buClr>
            </a:pPr>
            <a:endParaRPr lang="ru-RU" sz="1600">
              <a:latin typeface="Verdana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600">
                <a:latin typeface="Verdana" pitchFamily="34" charset="0"/>
              </a:rPr>
              <a:t>Рассаживать детей надо сообразно с их диагнозами. За первые столы необходимо сажать детей, страдающих амблиопией высокой степени и расходящимся косоглазием, за последние столы – детей с более высокой остротой зрения и сходящимся косоглазием.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ru-RU" sz="1600">
              <a:latin typeface="Verdana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600">
                <a:latin typeface="Verdana" pitchFamily="34" charset="0"/>
              </a:rPr>
              <a:t>Во время занятий традиционная физкультминутка должна дополняться упражнениями          для снятия зрительной нагрузки. Целесообразно приглашать детей к окну, посмотреть на дальние и близкие предметы, понаблюдать погоду, движение транспорта и полет птиц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el-ab.ru/foto1.png?i=10445&amp;k=raspahnutoe-okno-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971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295400" y="685800"/>
            <a:ext cx="70104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/>
            <a:r>
              <a:rPr lang="ru-RU" sz="28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«Oткpытoe» дошкольное учреждение </a:t>
            </a:r>
            <a:r>
              <a:rPr lang="ru-RU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8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</a:t>
            </a:r>
            <a:r>
              <a:rPr lang="ru-RU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окно в мир</a:t>
            </a:r>
            <a:r>
              <a:rPr lang="ru-RU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lang="ru-RU" sz="28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ctr"/>
            <a:r>
              <a:rPr lang="ru-RU" sz="28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открытое для межличностного и группового общения как для детей, так и для взрослых.   </a:t>
            </a:r>
            <a:endParaRPr lang="ru-RU" sz="2800" b="1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183563" cy="1052513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</a:rPr>
              <a:t>Рекомендации к зрительной работе</a:t>
            </a:r>
            <a:r>
              <a:rPr lang="en-US" dirty="0" smtClean="0">
                <a:solidFill>
                  <a:srgbClr val="C00000"/>
                </a:solidFill>
              </a:rPr>
              <a:t>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3400" y="1905000"/>
            <a:ext cx="8183563" cy="4187825"/>
          </a:xfrm>
        </p:spPr>
        <p:txBody>
          <a:bodyPr>
            <a:normAutofit fontScale="55000" lnSpcReduction="20000"/>
          </a:bodyPr>
          <a:lstStyle/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b="1" dirty="0"/>
              <a:t>Уменьшить нагрузку на глаза. Недопустимо рассматривание иллюстраций, чтение книг, выполнение графических заданий при плохом освещении, лежа. Во время занятий расстояние от книги должно быть не менее 30-35 см</a:t>
            </a:r>
            <a:r>
              <a:rPr lang="ru-RU" b="1" dirty="0" smtClean="0"/>
              <a:t>.</a:t>
            </a:r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 2"/>
              <a:buNone/>
              <a:defRPr/>
            </a:pPr>
            <a:endParaRPr lang="ru-RU" dirty="0"/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b="1" dirty="0"/>
              <a:t> Дома для занятий должно быть отведено светлое место у окна</a:t>
            </a:r>
            <a:r>
              <a:rPr lang="ru-RU" b="1" dirty="0" smtClean="0"/>
              <a:t>.</a:t>
            </a:r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 2"/>
              <a:buNone/>
              <a:defRPr/>
            </a:pPr>
            <a:endParaRPr lang="ru-RU" dirty="0"/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b="1" dirty="0"/>
              <a:t> В вечернее время суток следует пользоваться лампой с непрозрачным колпаком, свет должен падать с левой стороны только на рабочую поверхность, а глаза оставались в тени. </a:t>
            </a:r>
            <a:endParaRPr lang="ru-RU" b="1" dirty="0" smtClean="0"/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 2"/>
              <a:buNone/>
              <a:defRPr/>
            </a:pPr>
            <a:endParaRPr lang="ru-RU" dirty="0"/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b="1" dirty="0"/>
              <a:t> Телевизор смотреть не более 2-3 часов в неделю. Продолжительность просмотра 60 минут</a:t>
            </a:r>
            <a:r>
              <a:rPr lang="ru-RU" b="1" dirty="0" smtClean="0"/>
              <a:t>.</a:t>
            </a:r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 2"/>
              <a:buNone/>
              <a:defRPr/>
            </a:pPr>
            <a:endParaRPr lang="ru-RU" dirty="0"/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b="1" dirty="0"/>
              <a:t>Дети должны знать, что длительное зрительное напряжение приводит к переутомлению зрения и снижению умственной работоспособности</a:t>
            </a:r>
            <a:r>
              <a:rPr lang="ru-RU" b="1" dirty="0" smtClean="0"/>
              <a:t>.</a:t>
            </a:r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 2"/>
              <a:buNone/>
              <a:defRPr/>
            </a:pPr>
            <a:endParaRPr lang="ru-RU" dirty="0"/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b="1" dirty="0"/>
              <a:t>Обязательно следует соблюдать режим чередования зрительной работы с расслаблением зрения.</a:t>
            </a:r>
            <a:endParaRPr lang="ru-RU" dirty="0"/>
          </a:p>
          <a:p>
            <a:pPr marL="265176" indent="-265176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1219200" y="1954213"/>
            <a:ext cx="7239000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800">
                <a:latin typeface="Calibri" pitchFamily="34" charset="0"/>
                <a:cs typeface="Times New Roman" pitchFamily="18" charset="0"/>
              </a:rPr>
              <a:t>Библиотека-филиал № 4 им. В.В. Терешковой МУК «ЦСБД  г. Ярославля».</a:t>
            </a:r>
            <a:endParaRPr lang="ru-RU" sz="2800">
              <a:cs typeface="Arial" charset="0"/>
            </a:endParaRP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800">
                <a:latin typeface="Calibri" pitchFamily="34" charset="0"/>
                <a:cs typeface="Times New Roman" pitchFamily="18" charset="0"/>
              </a:rPr>
              <a:t>«Ярославская областная специальная библиотека для незрячих и слабовидящих» ГУК ЯО</a:t>
            </a:r>
            <a:endParaRPr lang="ru-RU" sz="2800">
              <a:cs typeface="Arial" charset="0"/>
            </a:endParaRP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800">
                <a:latin typeface="Calibri" pitchFamily="34" charset="0"/>
                <a:cs typeface="Times New Roman" pitchFamily="18" charset="0"/>
              </a:rPr>
              <a:t>ГАУК ЯО «Ярославский государственный историко-архитектурный музей-заповедник»</a:t>
            </a:r>
            <a:endParaRPr lang="ru-RU" sz="2800"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304800"/>
            <a:ext cx="8607722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Социальные партнеры в сфере культуры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иблиотека" descr="D:\Мои докуметы Смирнова\программа\Мероприятия\Педмарафон\ПАРТНЕРСТВО (скан)\библиотек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4828553" cy="662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иблиотека 4" descr="D:\Мои докуметы Смирнова\программа\Мероприятия\Педмарафон\ПАРТНЕРСТВО (скан)\библиотека № 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8600"/>
            <a:ext cx="4606552" cy="632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304800" y="1524000"/>
            <a:ext cx="830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>
                <a:latin typeface="Calibri" pitchFamily="34" charset="0"/>
                <a:cs typeface="Times New Roman" pitchFamily="18" charset="0"/>
              </a:rPr>
              <a:t>Способствовать развитию духовно-нравственной культуры участников образовательного процесса. </a:t>
            </a:r>
            <a:endParaRPr lang="ru-RU" sz="2400">
              <a:cs typeface="Arial" charset="0"/>
            </a:endParaRP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>
                <a:latin typeface="Calibri" pitchFamily="34" charset="0"/>
                <a:cs typeface="Times New Roman" pitchFamily="18" charset="0"/>
              </a:rPr>
              <a:t>Создавать условия для самореализации личности ее интеграции в    социокультурную систему города.</a:t>
            </a:r>
            <a:endParaRPr lang="ru-RU" sz="2400">
              <a:cs typeface="Arial" charset="0"/>
            </a:endParaRP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>
                <a:latin typeface="Calibri" pitchFamily="34" charset="0"/>
                <a:cs typeface="Times New Roman" pitchFamily="18" charset="0"/>
              </a:rPr>
              <a:t>Осуществлять интегрированный подход к эстетическому воспитанию  и формированию художественно-творческих способностей в  системе «ребенок-педагог-родитель». </a:t>
            </a:r>
            <a:endParaRPr lang="ru-RU" sz="2400">
              <a:cs typeface="Arial" charset="0"/>
            </a:endParaRP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>
                <a:latin typeface="Calibri" pitchFamily="34" charset="0"/>
                <a:cs typeface="Times New Roman" pitchFamily="18" charset="0"/>
              </a:rPr>
              <a:t>Способствовать приобщению детей к книжной культуре через познавательные и обучающие занятия, проведение совместных мероприятий с детьми с ОВЗ.</a:t>
            </a:r>
            <a:endParaRPr lang="ru-RU" sz="2400">
              <a:cs typeface="Arial" charset="0"/>
            </a:endParaRP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400">
                <a:latin typeface="Calibri" pitchFamily="34" charset="0"/>
                <a:cs typeface="Times New Roman" pitchFamily="18" charset="0"/>
              </a:rPr>
              <a:t>Способствовать развитию информационного обслуживания педагогов</a:t>
            </a:r>
            <a:endParaRPr lang="ru-RU" sz="2400"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381000"/>
            <a:ext cx="7948674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взаимодействия с учреждениями культуры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0" descr="IMG_18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572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Содержимое 11" descr="IMG_18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4572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Содержимое 14" descr="IMG_18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5814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Содержимое 15" descr="IMG_23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5814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9" descr="IMG_5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Содержимое 20" descr="IMG_57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810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Содержимое 23" descr="IMG_57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5052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Содержимое 24" descr="IMG_58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814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6" descr="Изображение 23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Содержимое 7" descr="Изображение 2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2800" y="3429000"/>
            <a:ext cx="4032250" cy="30241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Содержимое 14" descr="IMG_17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4290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Содержимое 15" descr="IMG_17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2286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http://www.yarlib.ru/templates/js_jamba/images/style4/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304800"/>
            <a:ext cx="3733800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3400" y="3048000"/>
            <a:ext cx="8305800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учреждение культуры Ярославской области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"Ярославская областная специальная библиотека для незрячих и слабовидящих"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8" descr="IMG_1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2286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Содержимое 19" descr="IMG_1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Содержимое 24" descr="IMG_2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3528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Содержимое 27" descr="Изображение 15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429000"/>
            <a:ext cx="3930650" cy="2947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Капля 46"/>
          <p:cNvSpPr/>
          <p:nvPr/>
        </p:nvSpPr>
        <p:spPr>
          <a:xfrm rot="14414564">
            <a:off x="1823244" y="758031"/>
            <a:ext cx="2466975" cy="1243013"/>
          </a:xfrm>
          <a:prstGeom prst="teardrop">
            <a:avLst>
              <a:gd name="adj" fmla="val 120764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Капля 23"/>
          <p:cNvSpPr/>
          <p:nvPr/>
        </p:nvSpPr>
        <p:spPr>
          <a:xfrm rot="2641610">
            <a:off x="5853113" y="317500"/>
            <a:ext cx="1346200" cy="2695575"/>
          </a:xfrm>
          <a:prstGeom prst="teardrop">
            <a:avLst>
              <a:gd name="adj" fmla="val 120509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8" name="Капля 37"/>
          <p:cNvSpPr/>
          <p:nvPr/>
        </p:nvSpPr>
        <p:spPr>
          <a:xfrm rot="9692377">
            <a:off x="4438650" y="1019175"/>
            <a:ext cx="1892300" cy="1660525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Капля 19"/>
          <p:cNvSpPr/>
          <p:nvPr/>
        </p:nvSpPr>
        <p:spPr>
          <a:xfrm rot="13962122">
            <a:off x="771525" y="1346201"/>
            <a:ext cx="2465387" cy="1243012"/>
          </a:xfrm>
          <a:prstGeom prst="teardrop">
            <a:avLst>
              <a:gd name="adj" fmla="val 143963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Капля 20"/>
          <p:cNvSpPr/>
          <p:nvPr/>
        </p:nvSpPr>
        <p:spPr>
          <a:xfrm rot="12584377">
            <a:off x="803275" y="2300288"/>
            <a:ext cx="2514600" cy="1143000"/>
          </a:xfrm>
          <a:prstGeom prst="teardrop">
            <a:avLst>
              <a:gd name="adj" fmla="val 127479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Капля 21"/>
          <p:cNvSpPr/>
          <p:nvPr/>
        </p:nvSpPr>
        <p:spPr>
          <a:xfrm rot="11618285">
            <a:off x="709613" y="3481388"/>
            <a:ext cx="2514600" cy="1143000"/>
          </a:xfrm>
          <a:prstGeom prst="teardrop">
            <a:avLst>
              <a:gd name="adj" fmla="val 117198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Капля 22"/>
          <p:cNvSpPr/>
          <p:nvPr/>
        </p:nvSpPr>
        <p:spPr>
          <a:xfrm rot="10180453">
            <a:off x="920750" y="4559300"/>
            <a:ext cx="2514600" cy="1143000"/>
          </a:xfrm>
          <a:prstGeom prst="teardrop">
            <a:avLst>
              <a:gd name="adj" fmla="val 120415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Капля 27"/>
          <p:cNvSpPr/>
          <p:nvPr/>
        </p:nvSpPr>
        <p:spPr>
          <a:xfrm rot="6864638">
            <a:off x="6354763" y="3506787"/>
            <a:ext cx="1244600" cy="2708275"/>
          </a:xfrm>
          <a:prstGeom prst="teardrop">
            <a:avLst>
              <a:gd name="adj" fmla="val 119480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Капля 26"/>
          <p:cNvSpPr/>
          <p:nvPr/>
        </p:nvSpPr>
        <p:spPr>
          <a:xfrm rot="6101359">
            <a:off x="6773863" y="2425700"/>
            <a:ext cx="1244600" cy="2708275"/>
          </a:xfrm>
          <a:prstGeom prst="teardrop">
            <a:avLst>
              <a:gd name="adj" fmla="val 122886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Капля 25"/>
          <p:cNvSpPr/>
          <p:nvPr/>
        </p:nvSpPr>
        <p:spPr>
          <a:xfrm rot="4403092">
            <a:off x="6569076" y="1230312"/>
            <a:ext cx="1244600" cy="2708275"/>
          </a:xfrm>
          <a:prstGeom prst="teardrop">
            <a:avLst>
              <a:gd name="adj" fmla="val 113688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Капля 6"/>
          <p:cNvSpPr/>
          <p:nvPr/>
        </p:nvSpPr>
        <p:spPr>
          <a:xfrm rot="13345474">
            <a:off x="5337175" y="3200400"/>
            <a:ext cx="1746250" cy="1590675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Капля 13"/>
          <p:cNvSpPr/>
          <p:nvPr/>
        </p:nvSpPr>
        <p:spPr>
          <a:xfrm rot="17091272">
            <a:off x="4189412" y="3914776"/>
            <a:ext cx="1812925" cy="2076450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Капля 14"/>
          <p:cNvSpPr/>
          <p:nvPr/>
        </p:nvSpPr>
        <p:spPr>
          <a:xfrm rot="19859244">
            <a:off x="2751138" y="3992563"/>
            <a:ext cx="1817687" cy="1692275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Капля 15"/>
          <p:cNvSpPr/>
          <p:nvPr/>
        </p:nvSpPr>
        <p:spPr>
          <a:xfrm rot="6857643">
            <a:off x="3153569" y="1178719"/>
            <a:ext cx="1722438" cy="1511300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Капля 16"/>
          <p:cNvSpPr/>
          <p:nvPr/>
        </p:nvSpPr>
        <p:spPr>
          <a:xfrm rot="11076128">
            <a:off x="5205413" y="1982788"/>
            <a:ext cx="1747837" cy="1508125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Капля 17"/>
          <p:cNvSpPr/>
          <p:nvPr/>
        </p:nvSpPr>
        <p:spPr>
          <a:xfrm rot="4837897">
            <a:off x="2136775" y="1963738"/>
            <a:ext cx="1825625" cy="1711325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Капля 18"/>
          <p:cNvSpPr/>
          <p:nvPr/>
        </p:nvSpPr>
        <p:spPr>
          <a:xfrm rot="1753362">
            <a:off x="1873250" y="2998788"/>
            <a:ext cx="1771650" cy="1581150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810000" y="2667000"/>
            <a:ext cx="1676400" cy="1600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dirty="0"/>
          </a:p>
        </p:txBody>
      </p:sp>
      <p:sp>
        <p:nvSpPr>
          <p:cNvPr id="19475" name="TextBox 4"/>
          <p:cNvSpPr txBox="1">
            <a:spLocks noChangeArrowheads="1"/>
          </p:cNvSpPr>
          <p:nvPr/>
        </p:nvSpPr>
        <p:spPr bwMode="auto">
          <a:xfrm>
            <a:off x="4114800" y="3124200"/>
            <a:ext cx="1052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Verdana" pitchFamily="34" charset="0"/>
              </a:rPr>
              <a:t>Ребенок</a:t>
            </a:r>
          </a:p>
          <a:p>
            <a:pPr algn="ctr"/>
            <a:r>
              <a:rPr lang="ru-RU" sz="1400" b="1">
                <a:latin typeface="Verdana" pitchFamily="34" charset="0"/>
              </a:rPr>
              <a:t>Семья</a:t>
            </a:r>
          </a:p>
        </p:txBody>
      </p:sp>
      <p:sp>
        <p:nvSpPr>
          <p:cNvPr id="19476" name="TextBox 28"/>
          <p:cNvSpPr txBox="1">
            <a:spLocks noChangeArrowheads="1"/>
          </p:cNvSpPr>
          <p:nvPr/>
        </p:nvSpPr>
        <p:spPr bwMode="auto">
          <a:xfrm>
            <a:off x="6248400" y="990600"/>
            <a:ext cx="1754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Verdana" pitchFamily="34" charset="0"/>
              </a:rPr>
              <a:t>Образование</a:t>
            </a:r>
          </a:p>
        </p:txBody>
      </p:sp>
      <p:sp>
        <p:nvSpPr>
          <p:cNvPr id="19477" name="Прямоугольник 29"/>
          <p:cNvSpPr>
            <a:spLocks noChangeArrowheads="1"/>
          </p:cNvSpPr>
          <p:nvPr/>
        </p:nvSpPr>
        <p:spPr bwMode="auto">
          <a:xfrm rot="1108806">
            <a:off x="463550" y="1425575"/>
            <a:ext cx="2393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Verdana" pitchFamily="34" charset="0"/>
              </a:rPr>
              <a:t>Здравоохранение</a:t>
            </a:r>
          </a:p>
        </p:txBody>
      </p:sp>
      <p:sp>
        <p:nvSpPr>
          <p:cNvPr id="19478" name="TextBox 30"/>
          <p:cNvSpPr txBox="1">
            <a:spLocks noChangeArrowheads="1"/>
          </p:cNvSpPr>
          <p:nvPr/>
        </p:nvSpPr>
        <p:spPr bwMode="auto">
          <a:xfrm rot="665055">
            <a:off x="914400" y="2286000"/>
            <a:ext cx="12271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Verdana" pitchFamily="34" charset="0"/>
              </a:rPr>
              <a:t>Полиция</a:t>
            </a:r>
          </a:p>
          <a:p>
            <a:r>
              <a:rPr lang="ru-RU" sz="1600" b="1">
                <a:latin typeface="Verdana" pitchFamily="34" charset="0"/>
              </a:rPr>
              <a:t>ГИБДД</a:t>
            </a:r>
          </a:p>
          <a:p>
            <a:r>
              <a:rPr lang="ru-RU" sz="1600" b="1">
                <a:latin typeface="Verdana" pitchFamily="34" charset="0"/>
              </a:rPr>
              <a:t>МЧС</a:t>
            </a:r>
          </a:p>
        </p:txBody>
      </p:sp>
      <p:sp>
        <p:nvSpPr>
          <p:cNvPr id="19479" name="TextBox 31"/>
          <p:cNvSpPr txBox="1">
            <a:spLocks noChangeArrowheads="1"/>
          </p:cNvSpPr>
          <p:nvPr/>
        </p:nvSpPr>
        <p:spPr bwMode="auto">
          <a:xfrm>
            <a:off x="990600" y="3581400"/>
            <a:ext cx="106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Verdana" pitchFamily="34" charset="0"/>
              </a:rPr>
              <a:t>НКО  </a:t>
            </a:r>
          </a:p>
          <a:p>
            <a:r>
              <a:rPr lang="ru-RU" b="1">
                <a:latin typeface="Verdana" pitchFamily="34" charset="0"/>
              </a:rPr>
              <a:t>и</a:t>
            </a:r>
          </a:p>
          <a:p>
            <a:r>
              <a:rPr lang="ru-RU" b="1">
                <a:latin typeface="Verdana" pitchFamily="34" charset="0"/>
              </a:rPr>
              <a:t>КОО</a:t>
            </a:r>
          </a:p>
        </p:txBody>
      </p:sp>
      <p:sp>
        <p:nvSpPr>
          <p:cNvPr id="19480" name="TextBox 32"/>
          <p:cNvSpPr txBox="1">
            <a:spLocks noChangeArrowheads="1"/>
          </p:cNvSpPr>
          <p:nvPr/>
        </p:nvSpPr>
        <p:spPr bwMode="auto">
          <a:xfrm>
            <a:off x="7010400" y="2133600"/>
            <a:ext cx="1281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Verdana" pitchFamily="34" charset="0"/>
              </a:rPr>
              <a:t>Культура</a:t>
            </a:r>
          </a:p>
        </p:txBody>
      </p:sp>
      <p:sp>
        <p:nvSpPr>
          <p:cNvPr id="19481" name="TextBox 33"/>
          <p:cNvSpPr txBox="1">
            <a:spLocks noChangeArrowheads="1"/>
          </p:cNvSpPr>
          <p:nvPr/>
        </p:nvSpPr>
        <p:spPr bwMode="auto">
          <a:xfrm>
            <a:off x="7543800" y="3733800"/>
            <a:ext cx="877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Verdana" pitchFamily="34" charset="0"/>
              </a:rPr>
              <a:t>Спорт</a:t>
            </a:r>
          </a:p>
        </p:txBody>
      </p:sp>
      <p:sp>
        <p:nvSpPr>
          <p:cNvPr id="19482" name="TextBox 34"/>
          <p:cNvSpPr txBox="1">
            <a:spLocks noChangeArrowheads="1"/>
          </p:cNvSpPr>
          <p:nvPr/>
        </p:nvSpPr>
        <p:spPr bwMode="auto">
          <a:xfrm rot="-1517726">
            <a:off x="793750" y="5037138"/>
            <a:ext cx="1952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latin typeface="Verdana" pitchFamily="34" charset="0"/>
              </a:rPr>
              <a:t>Массовые </a:t>
            </a:r>
          </a:p>
          <a:p>
            <a:pPr algn="ctr"/>
            <a:r>
              <a:rPr lang="ru-RU" sz="1600" b="1">
                <a:latin typeface="Verdana" pitchFamily="34" charset="0"/>
              </a:rPr>
              <a:t>коммуникации</a:t>
            </a:r>
          </a:p>
        </p:txBody>
      </p:sp>
      <p:sp>
        <p:nvSpPr>
          <p:cNvPr id="19483" name="TextBox 35"/>
          <p:cNvSpPr txBox="1">
            <a:spLocks noChangeArrowheads="1"/>
          </p:cNvSpPr>
          <p:nvPr/>
        </p:nvSpPr>
        <p:spPr bwMode="auto">
          <a:xfrm>
            <a:off x="6553200" y="4724400"/>
            <a:ext cx="168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Verdana" pitchFamily="34" charset="0"/>
              </a:rPr>
              <a:t>Социальная </a:t>
            </a:r>
          </a:p>
          <a:p>
            <a:r>
              <a:rPr lang="ru-RU" sz="1600" b="1">
                <a:latin typeface="Verdana" pitchFamily="34" charset="0"/>
              </a:rPr>
              <a:t>защита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90600" y="5943600"/>
            <a:ext cx="716414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Схема взаимодействия</a:t>
            </a:r>
          </a:p>
        </p:txBody>
      </p:sp>
      <p:sp>
        <p:nvSpPr>
          <p:cNvPr id="19485" name="TextBox 38"/>
          <p:cNvSpPr txBox="1">
            <a:spLocks noChangeArrowheads="1"/>
          </p:cNvSpPr>
          <p:nvPr/>
        </p:nvSpPr>
        <p:spPr bwMode="auto">
          <a:xfrm>
            <a:off x="3276600" y="1676400"/>
            <a:ext cx="167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Verdana" pitchFamily="34" charset="0"/>
              </a:rPr>
              <a:t>Воспитатель</a:t>
            </a:r>
          </a:p>
        </p:txBody>
      </p:sp>
      <p:sp>
        <p:nvSpPr>
          <p:cNvPr id="19486" name="TextBox 39"/>
          <p:cNvSpPr txBox="1">
            <a:spLocks noChangeArrowheads="1"/>
          </p:cNvSpPr>
          <p:nvPr/>
        </p:nvSpPr>
        <p:spPr bwMode="auto">
          <a:xfrm>
            <a:off x="2209800" y="2362200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Verdana" pitchFamily="34" charset="0"/>
              </a:rPr>
              <a:t>Учитель-дефектолог</a:t>
            </a:r>
          </a:p>
        </p:txBody>
      </p:sp>
      <p:sp>
        <p:nvSpPr>
          <p:cNvPr id="19487" name="TextBox 40"/>
          <p:cNvSpPr txBox="1">
            <a:spLocks noChangeArrowheads="1"/>
          </p:cNvSpPr>
          <p:nvPr/>
        </p:nvSpPr>
        <p:spPr bwMode="auto">
          <a:xfrm>
            <a:off x="5410200" y="2590800"/>
            <a:ext cx="152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Verdana" pitchFamily="34" charset="0"/>
              </a:rPr>
              <a:t>Учитель-логопед</a:t>
            </a:r>
          </a:p>
        </p:txBody>
      </p:sp>
      <p:sp>
        <p:nvSpPr>
          <p:cNvPr id="19488" name="TextBox 41"/>
          <p:cNvSpPr txBox="1">
            <a:spLocks noChangeArrowheads="1"/>
          </p:cNvSpPr>
          <p:nvPr/>
        </p:nvSpPr>
        <p:spPr bwMode="auto">
          <a:xfrm>
            <a:off x="2057400" y="3429000"/>
            <a:ext cx="190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Verdana" pitchFamily="34" charset="0"/>
              </a:rPr>
              <a:t>Педагог-психолог</a:t>
            </a:r>
          </a:p>
        </p:txBody>
      </p:sp>
      <p:sp>
        <p:nvSpPr>
          <p:cNvPr id="19489" name="TextBox 42"/>
          <p:cNvSpPr txBox="1">
            <a:spLocks noChangeArrowheads="1"/>
          </p:cNvSpPr>
          <p:nvPr/>
        </p:nvSpPr>
        <p:spPr bwMode="auto">
          <a:xfrm>
            <a:off x="5334000" y="3733800"/>
            <a:ext cx="190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Verdana" pitchFamily="34" charset="0"/>
              </a:rPr>
              <a:t>Медицинский блок</a:t>
            </a:r>
          </a:p>
        </p:txBody>
      </p:sp>
      <p:sp>
        <p:nvSpPr>
          <p:cNvPr id="19490" name="TextBox 43"/>
          <p:cNvSpPr txBox="1">
            <a:spLocks noChangeArrowheads="1"/>
          </p:cNvSpPr>
          <p:nvPr/>
        </p:nvSpPr>
        <p:spPr bwMode="auto">
          <a:xfrm>
            <a:off x="4419600" y="4648200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Verdana" pitchFamily="34" charset="0"/>
              </a:rPr>
              <a:t>Музыкальный руководитель</a:t>
            </a:r>
          </a:p>
        </p:txBody>
      </p:sp>
      <p:sp>
        <p:nvSpPr>
          <p:cNvPr id="19491" name="TextBox 44"/>
          <p:cNvSpPr txBox="1">
            <a:spLocks noChangeArrowheads="1"/>
          </p:cNvSpPr>
          <p:nvPr/>
        </p:nvSpPr>
        <p:spPr bwMode="auto">
          <a:xfrm>
            <a:off x="2743200" y="4495800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Verdana" pitchFamily="34" charset="0"/>
              </a:rPr>
              <a:t>Инструктор по физкультуре</a:t>
            </a:r>
          </a:p>
        </p:txBody>
      </p:sp>
      <p:sp>
        <p:nvSpPr>
          <p:cNvPr id="19492" name="TextBox 45"/>
          <p:cNvSpPr txBox="1">
            <a:spLocks noChangeArrowheads="1"/>
          </p:cNvSpPr>
          <p:nvPr/>
        </p:nvSpPr>
        <p:spPr bwMode="auto">
          <a:xfrm rot="851793">
            <a:off x="4657725" y="1284288"/>
            <a:ext cx="1819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Verdana" pitchFamily="34" charset="0"/>
              </a:rPr>
              <a:t>Администрация</a:t>
            </a:r>
          </a:p>
        </p:txBody>
      </p:sp>
      <p:sp>
        <p:nvSpPr>
          <p:cNvPr id="19493" name="TextBox 47"/>
          <p:cNvSpPr txBox="1">
            <a:spLocks noChangeArrowheads="1"/>
          </p:cNvSpPr>
          <p:nvPr/>
        </p:nvSpPr>
        <p:spPr bwMode="auto">
          <a:xfrm>
            <a:off x="2209800" y="685800"/>
            <a:ext cx="1038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Verdana" pitchFamily="34" charset="0"/>
              </a:rPr>
              <a:t>Органы </a:t>
            </a:r>
          </a:p>
          <a:p>
            <a:pPr algn="ctr"/>
            <a:r>
              <a:rPr lang="ru-RU" sz="1400" b="1">
                <a:latin typeface="Verdana" pitchFamily="34" charset="0"/>
              </a:rPr>
              <a:t>власти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Содержимое 31" descr="IMG_233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81000"/>
            <a:ext cx="3930650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Содержимое 30" descr="Изображение 155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28600"/>
            <a:ext cx="23622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Содержимое 36" descr="IMG_236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505200"/>
            <a:ext cx="3930650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Содержимое 37" descr="IMG_236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505200"/>
            <a:ext cx="3930650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85800" y="609600"/>
            <a:ext cx="8183563" cy="1052513"/>
          </a:xfrm>
          <a:prstGeom prst="rect">
            <a:avLst/>
          </a:prstGeom>
        </p:spPr>
        <p:txBody>
          <a:bodyPr anchor="b"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Этапы  развития  социального  взаимодействия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:</a:t>
            </a:r>
            <a:endParaRPr lang="ru-RU" sz="3600" b="1" dirty="0"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533400" y="1905000"/>
            <a:ext cx="8183563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tIns="91440">
            <a:normAutofit/>
          </a:bodyPr>
          <a:lstStyle/>
          <a:p>
            <a:pPr marL="265176" indent="-265176" fontAlgn="auto">
              <a:spcBef>
                <a:spcPts val="25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defRPr/>
            </a:pPr>
            <a:endParaRPr lang="ru-RU" sz="28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3400" y="2057400"/>
            <a:ext cx="8153400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latin typeface="+mj-lt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Этап  </a:t>
            </a:r>
          </a:p>
          <a:p>
            <a:pPr algn="just"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Определение  ключевых  характеристик  ДОУ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II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Этап</a:t>
            </a:r>
          </a:p>
          <a:p>
            <a:pPr algn="just"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Обмен  информацией  социальными  партнерами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III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Этап</a:t>
            </a:r>
          </a:p>
          <a:p>
            <a:pPr algn="just"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Осуществление  взаимодействия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Капля 46"/>
          <p:cNvSpPr/>
          <p:nvPr/>
        </p:nvSpPr>
        <p:spPr>
          <a:xfrm rot="14414564">
            <a:off x="1823244" y="758031"/>
            <a:ext cx="2466975" cy="1243013"/>
          </a:xfrm>
          <a:prstGeom prst="teardrop">
            <a:avLst>
              <a:gd name="adj" fmla="val 120764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Капля 23"/>
          <p:cNvSpPr/>
          <p:nvPr/>
        </p:nvSpPr>
        <p:spPr>
          <a:xfrm rot="2641610">
            <a:off x="5853113" y="317500"/>
            <a:ext cx="1346200" cy="2695575"/>
          </a:xfrm>
          <a:prstGeom prst="teardrop">
            <a:avLst>
              <a:gd name="adj" fmla="val 120509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8" name="Капля 37"/>
          <p:cNvSpPr/>
          <p:nvPr/>
        </p:nvSpPr>
        <p:spPr>
          <a:xfrm rot="9692377">
            <a:off x="4438650" y="1019175"/>
            <a:ext cx="1892300" cy="1660525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Капля 19"/>
          <p:cNvSpPr/>
          <p:nvPr/>
        </p:nvSpPr>
        <p:spPr>
          <a:xfrm rot="13962122">
            <a:off x="771525" y="1346201"/>
            <a:ext cx="2465387" cy="1243012"/>
          </a:xfrm>
          <a:prstGeom prst="teardrop">
            <a:avLst>
              <a:gd name="adj" fmla="val 143963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Капля 20"/>
          <p:cNvSpPr/>
          <p:nvPr/>
        </p:nvSpPr>
        <p:spPr>
          <a:xfrm rot="12584377">
            <a:off x="803275" y="2300288"/>
            <a:ext cx="2514600" cy="1143000"/>
          </a:xfrm>
          <a:prstGeom prst="teardrop">
            <a:avLst>
              <a:gd name="adj" fmla="val 127479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Капля 21"/>
          <p:cNvSpPr/>
          <p:nvPr/>
        </p:nvSpPr>
        <p:spPr>
          <a:xfrm rot="11618285">
            <a:off x="709613" y="3481388"/>
            <a:ext cx="2514600" cy="1143000"/>
          </a:xfrm>
          <a:prstGeom prst="teardrop">
            <a:avLst>
              <a:gd name="adj" fmla="val 117198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Капля 22"/>
          <p:cNvSpPr/>
          <p:nvPr/>
        </p:nvSpPr>
        <p:spPr>
          <a:xfrm rot="10180453">
            <a:off x="920750" y="4559300"/>
            <a:ext cx="2514600" cy="1143000"/>
          </a:xfrm>
          <a:prstGeom prst="teardrop">
            <a:avLst>
              <a:gd name="adj" fmla="val 120415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Капля 27"/>
          <p:cNvSpPr/>
          <p:nvPr/>
        </p:nvSpPr>
        <p:spPr>
          <a:xfrm rot="6864638">
            <a:off x="6354763" y="3506787"/>
            <a:ext cx="1244600" cy="2708275"/>
          </a:xfrm>
          <a:prstGeom prst="teardrop">
            <a:avLst>
              <a:gd name="adj" fmla="val 119480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Капля 26"/>
          <p:cNvSpPr/>
          <p:nvPr/>
        </p:nvSpPr>
        <p:spPr>
          <a:xfrm rot="6101359">
            <a:off x="6773863" y="2425700"/>
            <a:ext cx="1244600" cy="2708275"/>
          </a:xfrm>
          <a:prstGeom prst="teardrop">
            <a:avLst>
              <a:gd name="adj" fmla="val 122886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Капля 25"/>
          <p:cNvSpPr/>
          <p:nvPr/>
        </p:nvSpPr>
        <p:spPr>
          <a:xfrm rot="4403092">
            <a:off x="6569076" y="1230312"/>
            <a:ext cx="1244600" cy="2708275"/>
          </a:xfrm>
          <a:prstGeom prst="teardrop">
            <a:avLst>
              <a:gd name="adj" fmla="val 113688"/>
            </a:avLst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Капля 6"/>
          <p:cNvSpPr/>
          <p:nvPr/>
        </p:nvSpPr>
        <p:spPr>
          <a:xfrm rot="13345474">
            <a:off x="5337175" y="3200400"/>
            <a:ext cx="1746250" cy="1590675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Капля 13"/>
          <p:cNvSpPr/>
          <p:nvPr/>
        </p:nvSpPr>
        <p:spPr>
          <a:xfrm rot="17091272">
            <a:off x="4189412" y="3914776"/>
            <a:ext cx="1812925" cy="2076450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Капля 14"/>
          <p:cNvSpPr/>
          <p:nvPr/>
        </p:nvSpPr>
        <p:spPr>
          <a:xfrm rot="19859244">
            <a:off x="2751138" y="3992563"/>
            <a:ext cx="1817687" cy="1692275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Капля 15"/>
          <p:cNvSpPr/>
          <p:nvPr/>
        </p:nvSpPr>
        <p:spPr>
          <a:xfrm rot="6857643">
            <a:off x="3153569" y="1178719"/>
            <a:ext cx="1722438" cy="1511300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Капля 16"/>
          <p:cNvSpPr/>
          <p:nvPr/>
        </p:nvSpPr>
        <p:spPr>
          <a:xfrm rot="11076128">
            <a:off x="5205413" y="1982788"/>
            <a:ext cx="1747837" cy="1508125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Капля 17"/>
          <p:cNvSpPr/>
          <p:nvPr/>
        </p:nvSpPr>
        <p:spPr>
          <a:xfrm rot="4837897">
            <a:off x="2136775" y="1963738"/>
            <a:ext cx="1825625" cy="1711325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Капля 18"/>
          <p:cNvSpPr/>
          <p:nvPr/>
        </p:nvSpPr>
        <p:spPr>
          <a:xfrm rot="1753362">
            <a:off x="1873250" y="2998788"/>
            <a:ext cx="1771650" cy="1581150"/>
          </a:xfrm>
          <a:prstGeom prst="teardrop">
            <a:avLst>
              <a:gd name="adj" fmla="val 1484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810000" y="2667000"/>
            <a:ext cx="1676400" cy="1600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dirty="0"/>
          </a:p>
        </p:txBody>
      </p:sp>
      <p:sp>
        <p:nvSpPr>
          <p:cNvPr id="88083" name="TextBox 4"/>
          <p:cNvSpPr txBox="1">
            <a:spLocks noChangeArrowheads="1"/>
          </p:cNvSpPr>
          <p:nvPr/>
        </p:nvSpPr>
        <p:spPr bwMode="auto">
          <a:xfrm>
            <a:off x="4114800" y="3124200"/>
            <a:ext cx="1052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Verdana" pitchFamily="34" charset="0"/>
              </a:rPr>
              <a:t>Ребенок</a:t>
            </a:r>
          </a:p>
          <a:p>
            <a:pPr algn="ctr"/>
            <a:r>
              <a:rPr lang="ru-RU" sz="1400" b="1">
                <a:latin typeface="Verdana" pitchFamily="34" charset="0"/>
              </a:rPr>
              <a:t>Семья</a:t>
            </a:r>
          </a:p>
        </p:txBody>
      </p:sp>
      <p:sp>
        <p:nvSpPr>
          <p:cNvPr id="88084" name="TextBox 28"/>
          <p:cNvSpPr txBox="1">
            <a:spLocks noChangeArrowheads="1"/>
          </p:cNvSpPr>
          <p:nvPr/>
        </p:nvSpPr>
        <p:spPr bwMode="auto">
          <a:xfrm>
            <a:off x="6248400" y="990600"/>
            <a:ext cx="1754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Verdana" pitchFamily="34" charset="0"/>
              </a:rPr>
              <a:t>Образование</a:t>
            </a:r>
          </a:p>
        </p:txBody>
      </p:sp>
      <p:sp>
        <p:nvSpPr>
          <p:cNvPr id="88085" name="Прямоугольник 29"/>
          <p:cNvSpPr>
            <a:spLocks noChangeArrowheads="1"/>
          </p:cNvSpPr>
          <p:nvPr/>
        </p:nvSpPr>
        <p:spPr bwMode="auto">
          <a:xfrm rot="1108806">
            <a:off x="463550" y="1425575"/>
            <a:ext cx="2393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Verdana" pitchFamily="34" charset="0"/>
              </a:rPr>
              <a:t>Здравоохранение</a:t>
            </a:r>
          </a:p>
        </p:txBody>
      </p:sp>
      <p:sp>
        <p:nvSpPr>
          <p:cNvPr id="88086" name="TextBox 30"/>
          <p:cNvSpPr txBox="1">
            <a:spLocks noChangeArrowheads="1"/>
          </p:cNvSpPr>
          <p:nvPr/>
        </p:nvSpPr>
        <p:spPr bwMode="auto">
          <a:xfrm rot="665055">
            <a:off x="914400" y="2286000"/>
            <a:ext cx="12271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Verdana" pitchFamily="34" charset="0"/>
              </a:rPr>
              <a:t>Полиция</a:t>
            </a:r>
          </a:p>
          <a:p>
            <a:r>
              <a:rPr lang="ru-RU" sz="1600" b="1">
                <a:latin typeface="Verdana" pitchFamily="34" charset="0"/>
              </a:rPr>
              <a:t>ГИБДД</a:t>
            </a:r>
          </a:p>
          <a:p>
            <a:r>
              <a:rPr lang="ru-RU" sz="1600" b="1">
                <a:latin typeface="Verdana" pitchFamily="34" charset="0"/>
              </a:rPr>
              <a:t>МЧС</a:t>
            </a:r>
          </a:p>
        </p:txBody>
      </p:sp>
      <p:sp>
        <p:nvSpPr>
          <p:cNvPr id="88087" name="TextBox 31"/>
          <p:cNvSpPr txBox="1">
            <a:spLocks noChangeArrowheads="1"/>
          </p:cNvSpPr>
          <p:nvPr/>
        </p:nvSpPr>
        <p:spPr bwMode="auto">
          <a:xfrm>
            <a:off x="990600" y="3581400"/>
            <a:ext cx="106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Verdana" pitchFamily="34" charset="0"/>
              </a:rPr>
              <a:t>НКО  </a:t>
            </a:r>
          </a:p>
          <a:p>
            <a:r>
              <a:rPr lang="ru-RU" b="1">
                <a:latin typeface="Verdana" pitchFamily="34" charset="0"/>
              </a:rPr>
              <a:t>и</a:t>
            </a:r>
          </a:p>
          <a:p>
            <a:r>
              <a:rPr lang="ru-RU" b="1">
                <a:latin typeface="Verdana" pitchFamily="34" charset="0"/>
              </a:rPr>
              <a:t>КОО</a:t>
            </a:r>
          </a:p>
        </p:txBody>
      </p:sp>
      <p:sp>
        <p:nvSpPr>
          <p:cNvPr id="88088" name="TextBox 32"/>
          <p:cNvSpPr txBox="1">
            <a:spLocks noChangeArrowheads="1"/>
          </p:cNvSpPr>
          <p:nvPr/>
        </p:nvSpPr>
        <p:spPr bwMode="auto">
          <a:xfrm>
            <a:off x="7010400" y="2133600"/>
            <a:ext cx="1281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Verdana" pitchFamily="34" charset="0"/>
              </a:rPr>
              <a:t>Культура</a:t>
            </a:r>
          </a:p>
        </p:txBody>
      </p:sp>
      <p:sp>
        <p:nvSpPr>
          <p:cNvPr id="88089" name="TextBox 33"/>
          <p:cNvSpPr txBox="1">
            <a:spLocks noChangeArrowheads="1"/>
          </p:cNvSpPr>
          <p:nvPr/>
        </p:nvSpPr>
        <p:spPr bwMode="auto">
          <a:xfrm>
            <a:off x="7543800" y="3733800"/>
            <a:ext cx="877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Verdana" pitchFamily="34" charset="0"/>
              </a:rPr>
              <a:t>Спорт</a:t>
            </a:r>
          </a:p>
        </p:txBody>
      </p:sp>
      <p:sp>
        <p:nvSpPr>
          <p:cNvPr id="88090" name="TextBox 34"/>
          <p:cNvSpPr txBox="1">
            <a:spLocks noChangeArrowheads="1"/>
          </p:cNvSpPr>
          <p:nvPr/>
        </p:nvSpPr>
        <p:spPr bwMode="auto">
          <a:xfrm rot="-1517726">
            <a:off x="793750" y="5037138"/>
            <a:ext cx="1952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latin typeface="Verdana" pitchFamily="34" charset="0"/>
              </a:rPr>
              <a:t>Массовые </a:t>
            </a:r>
          </a:p>
          <a:p>
            <a:pPr algn="ctr"/>
            <a:r>
              <a:rPr lang="ru-RU" sz="1600" b="1">
                <a:latin typeface="Verdana" pitchFamily="34" charset="0"/>
              </a:rPr>
              <a:t>коммуникации</a:t>
            </a:r>
          </a:p>
        </p:txBody>
      </p:sp>
      <p:sp>
        <p:nvSpPr>
          <p:cNvPr id="88091" name="TextBox 35"/>
          <p:cNvSpPr txBox="1">
            <a:spLocks noChangeArrowheads="1"/>
          </p:cNvSpPr>
          <p:nvPr/>
        </p:nvSpPr>
        <p:spPr bwMode="auto">
          <a:xfrm>
            <a:off x="6553200" y="4724400"/>
            <a:ext cx="168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Verdana" pitchFamily="34" charset="0"/>
              </a:rPr>
              <a:t>Социальная </a:t>
            </a:r>
          </a:p>
          <a:p>
            <a:r>
              <a:rPr lang="ru-RU" sz="1600" b="1">
                <a:latin typeface="Verdana" pitchFamily="34" charset="0"/>
              </a:rPr>
              <a:t>защита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90600" y="5943600"/>
            <a:ext cx="716414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Схема взаимодействия</a:t>
            </a:r>
          </a:p>
        </p:txBody>
      </p:sp>
      <p:sp>
        <p:nvSpPr>
          <p:cNvPr id="88093" name="TextBox 38"/>
          <p:cNvSpPr txBox="1">
            <a:spLocks noChangeArrowheads="1"/>
          </p:cNvSpPr>
          <p:nvPr/>
        </p:nvSpPr>
        <p:spPr bwMode="auto">
          <a:xfrm>
            <a:off x="3276600" y="1676400"/>
            <a:ext cx="167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Verdana" pitchFamily="34" charset="0"/>
              </a:rPr>
              <a:t>Воспитатель</a:t>
            </a:r>
          </a:p>
        </p:txBody>
      </p:sp>
      <p:sp>
        <p:nvSpPr>
          <p:cNvPr id="88094" name="TextBox 39"/>
          <p:cNvSpPr txBox="1">
            <a:spLocks noChangeArrowheads="1"/>
          </p:cNvSpPr>
          <p:nvPr/>
        </p:nvSpPr>
        <p:spPr bwMode="auto">
          <a:xfrm>
            <a:off x="2209800" y="2362200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Verdana" pitchFamily="34" charset="0"/>
              </a:rPr>
              <a:t>Учитель-дефектолог</a:t>
            </a:r>
          </a:p>
        </p:txBody>
      </p:sp>
      <p:sp>
        <p:nvSpPr>
          <p:cNvPr id="88095" name="TextBox 40"/>
          <p:cNvSpPr txBox="1">
            <a:spLocks noChangeArrowheads="1"/>
          </p:cNvSpPr>
          <p:nvPr/>
        </p:nvSpPr>
        <p:spPr bwMode="auto">
          <a:xfrm>
            <a:off x="5410200" y="2590800"/>
            <a:ext cx="152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Verdana" pitchFamily="34" charset="0"/>
              </a:rPr>
              <a:t>Учитель-логопед</a:t>
            </a:r>
          </a:p>
        </p:txBody>
      </p:sp>
      <p:sp>
        <p:nvSpPr>
          <p:cNvPr id="88096" name="TextBox 41"/>
          <p:cNvSpPr txBox="1">
            <a:spLocks noChangeArrowheads="1"/>
          </p:cNvSpPr>
          <p:nvPr/>
        </p:nvSpPr>
        <p:spPr bwMode="auto">
          <a:xfrm>
            <a:off x="2057400" y="3429000"/>
            <a:ext cx="190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Verdana" pitchFamily="34" charset="0"/>
              </a:rPr>
              <a:t>Педагог-психолог</a:t>
            </a:r>
          </a:p>
        </p:txBody>
      </p:sp>
      <p:sp>
        <p:nvSpPr>
          <p:cNvPr id="88097" name="TextBox 42"/>
          <p:cNvSpPr txBox="1">
            <a:spLocks noChangeArrowheads="1"/>
          </p:cNvSpPr>
          <p:nvPr/>
        </p:nvSpPr>
        <p:spPr bwMode="auto">
          <a:xfrm>
            <a:off x="5334000" y="3733800"/>
            <a:ext cx="190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Verdana" pitchFamily="34" charset="0"/>
              </a:rPr>
              <a:t>Медицинский блок</a:t>
            </a:r>
          </a:p>
        </p:txBody>
      </p:sp>
      <p:sp>
        <p:nvSpPr>
          <p:cNvPr id="88098" name="TextBox 43"/>
          <p:cNvSpPr txBox="1">
            <a:spLocks noChangeArrowheads="1"/>
          </p:cNvSpPr>
          <p:nvPr/>
        </p:nvSpPr>
        <p:spPr bwMode="auto">
          <a:xfrm>
            <a:off x="4419600" y="4648200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Verdana" pitchFamily="34" charset="0"/>
              </a:rPr>
              <a:t>Музыкальный руководитель</a:t>
            </a:r>
          </a:p>
        </p:txBody>
      </p:sp>
      <p:sp>
        <p:nvSpPr>
          <p:cNvPr id="88099" name="TextBox 44"/>
          <p:cNvSpPr txBox="1">
            <a:spLocks noChangeArrowheads="1"/>
          </p:cNvSpPr>
          <p:nvPr/>
        </p:nvSpPr>
        <p:spPr bwMode="auto">
          <a:xfrm>
            <a:off x="2743200" y="4495800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Verdana" pitchFamily="34" charset="0"/>
              </a:rPr>
              <a:t>Инструктор по физкультуре</a:t>
            </a:r>
          </a:p>
        </p:txBody>
      </p:sp>
      <p:sp>
        <p:nvSpPr>
          <p:cNvPr id="88100" name="TextBox 45"/>
          <p:cNvSpPr txBox="1">
            <a:spLocks noChangeArrowheads="1"/>
          </p:cNvSpPr>
          <p:nvPr/>
        </p:nvSpPr>
        <p:spPr bwMode="auto">
          <a:xfrm rot="851793">
            <a:off x="4657725" y="1284288"/>
            <a:ext cx="1819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Verdana" pitchFamily="34" charset="0"/>
              </a:rPr>
              <a:t>Администрация</a:t>
            </a:r>
          </a:p>
        </p:txBody>
      </p:sp>
      <p:sp>
        <p:nvSpPr>
          <p:cNvPr id="88101" name="TextBox 47"/>
          <p:cNvSpPr txBox="1">
            <a:spLocks noChangeArrowheads="1"/>
          </p:cNvSpPr>
          <p:nvPr/>
        </p:nvSpPr>
        <p:spPr bwMode="auto">
          <a:xfrm>
            <a:off x="2209800" y="685800"/>
            <a:ext cx="1038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Verdana" pitchFamily="34" charset="0"/>
              </a:rPr>
              <a:t>Органы </a:t>
            </a:r>
          </a:p>
          <a:p>
            <a:pPr algn="ctr"/>
            <a:r>
              <a:rPr lang="ru-RU" sz="1400" b="1">
                <a:latin typeface="Verdana" pitchFamily="34" charset="0"/>
              </a:rPr>
              <a:t>власти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62000"/>
            <a:ext cx="8183562" cy="10509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9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89090" name="Picture 2" descr="http://el-ab.ru/foto1.png?i=10445&amp;k=raspahnutoe-okno-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9812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4400" y="1524000"/>
            <a:ext cx="7315200" cy="461664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1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Рост у  детей  мотивации  к  образовательной  деятельности;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Формирование  заказа  на  качество образования;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 реализации с  детьми  индивидуальных  образовательных  маршрутов;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Приобщение  детей    к  ценностям  мировой  культуры;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Ознакомление  детей  с  профессиями; 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Защита  прав  и  интересов  всех  участников  образовательных  отношений;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Осуществление  функций  социальной  поддержки  воспитанников  и  их  семей;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Освоение  и  внедрение  в  практике  педагогической  деятельности  новых  инновационных  продуктов;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Повышение  квалификационных  и   профессиональных  педагога;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Реклама  деятельности  ДОУ,  формирование  положительного  имиджа  учреждения;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Долевое  финансирование  в  улучшении  материально – технической  базы  ДОУ.</a:t>
            </a:r>
          </a:p>
          <a:p>
            <a:pPr algn="ctr">
              <a:defRPr/>
            </a:pP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457200"/>
            <a:ext cx="60198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Чем могут быть полезны социальные партнеры ?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33400" y="1841500"/>
            <a:ext cx="83058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800">
                <a:ea typeface="Times New Roman" pitchFamily="18" charset="0"/>
                <a:cs typeface="Arial" charset="0"/>
              </a:rPr>
              <a:t>Министерство образования РФ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800">
                <a:ea typeface="Times New Roman" pitchFamily="18" charset="0"/>
                <a:cs typeface="Arial" charset="0"/>
              </a:rPr>
              <a:t>Департамент образования ЯО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800">
                <a:ea typeface="Times New Roman" pitchFamily="18" charset="0"/>
                <a:cs typeface="Arial" charset="0"/>
              </a:rPr>
              <a:t>Департамент образования мэрии г. Ярославля.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800">
                <a:ea typeface="Times New Roman" pitchFamily="18" charset="0"/>
                <a:cs typeface="Arial" charset="0"/>
              </a:rPr>
              <a:t>Институт развития образования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800">
                <a:ea typeface="Times New Roman" pitchFamily="18" charset="0"/>
                <a:cs typeface="Arial" charset="0"/>
              </a:rPr>
              <a:t>Городской центр развития образования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800">
                <a:ea typeface="Times New Roman" pitchFamily="18" charset="0"/>
                <a:cs typeface="Arial" charset="0"/>
              </a:rPr>
              <a:t>Муниципальные дошкольные учреждения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800">
                <a:ea typeface="Times New Roman" pitchFamily="18" charset="0"/>
                <a:cs typeface="Arial" charset="0"/>
              </a:rPr>
              <a:t>Муниципальные общеобразовательные учреждения (школы)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2800">
                <a:ea typeface="Times New Roman" pitchFamily="18" charset="0"/>
                <a:cs typeface="Arial" charset="0"/>
              </a:rPr>
              <a:t>Учреждения дополнительного образования</a:t>
            </a:r>
          </a:p>
          <a:p>
            <a:pPr eaLnBrk="0" hangingPunct="0"/>
            <a:endParaRPr lang="ru-RU">
              <a:ea typeface="Times New Roman" pitchFamily="18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3000" y="762000"/>
            <a:ext cx="6268063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Социальные партнеры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в сфере образования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гцро" descr="D:\Мои докуметы Смирнова\программа\Мероприятия\Педмарафон\ПАРТНЕРСТВО (скан)\гцро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28600"/>
            <a:ext cx="4648200" cy="6381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1163</TotalTime>
  <Words>1842</Words>
  <Application>Microsoft Office PowerPoint</Application>
  <PresentationFormat>Экран (4:3)</PresentationFormat>
  <Paragraphs>367</Paragraphs>
  <Slides>63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63</vt:i4>
      </vt:variant>
    </vt:vector>
  </HeadingPairs>
  <TitlesOfParts>
    <vt:vector size="76" baseType="lpstr">
      <vt:lpstr>Arial</vt:lpstr>
      <vt:lpstr>Verdana</vt:lpstr>
      <vt:lpstr>Wingdings 2</vt:lpstr>
      <vt:lpstr>Calibri</vt:lpstr>
      <vt:lpstr>Times New Roman</vt:lpstr>
      <vt:lpstr>Monotype Corsiva</vt:lpstr>
      <vt:lpstr>Wingdings</vt:lpstr>
      <vt:lpstr>Lucida Calligraphy</vt:lpstr>
      <vt:lpstr>Аспект</vt:lpstr>
      <vt:lpstr>Аспект</vt:lpstr>
      <vt:lpstr>Аспект</vt:lpstr>
      <vt:lpstr>Аспект</vt:lpstr>
      <vt:lpstr>Аспект</vt:lpstr>
      <vt:lpstr>Ярославский Городской педагогический форум «Муниципальная система образования – территория равных возможностей»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Перечень документов, регламентирующих работу ПМПк</vt:lpstr>
      <vt:lpstr>Перечень документов, регламентирующих работу ПМПк</vt:lpstr>
      <vt:lpstr>Статья 42, пункт 2 закона  «Об образовании в Российской Федерации»:</vt:lpstr>
      <vt:lpstr>ППМС центры</vt:lpstr>
      <vt:lpstr>Слайд 21</vt:lpstr>
      <vt:lpstr>Слайд 22</vt:lpstr>
      <vt:lpstr>Слайд 23</vt:lpstr>
      <vt:lpstr>Слайд 24</vt:lpstr>
      <vt:lpstr>Организация работы планового ПМПк</vt:lpstr>
      <vt:lpstr>Слайд 26</vt:lpstr>
      <vt:lpstr>Слайд 27</vt:lpstr>
      <vt:lpstr>Для прохождения ПМПК необходимо предоставить следующие документы: </vt:lpstr>
      <vt:lpstr>Слайд 29</vt:lpstr>
      <vt:lpstr>Слайд 30</vt:lpstr>
      <vt:lpstr>Слайд 31</vt:lpstr>
      <vt:lpstr>Слайд 32</vt:lpstr>
      <vt:lpstr>Слайд 33</vt:lpstr>
      <vt:lpstr>Основными задачами коррекционно-педагогической работы с детьми с нарушением зрения  являются: </vt:lpstr>
      <vt:lpstr>Слайд 35</vt:lpstr>
      <vt:lpstr>Слайд 36</vt:lpstr>
      <vt:lpstr> Рекомендации по проведению коррекционной работы в группе с нарушением зрения. </vt:lpstr>
      <vt:lpstr>Слайд 38</vt:lpstr>
      <vt:lpstr>Бусы на елке.   Дом из геометрических фигур.</vt:lpstr>
      <vt:lpstr>Лабиринт.   Птицы: Кто чем питается?</vt:lpstr>
      <vt:lpstr>Подсчитайте количество крестиков</vt:lpstr>
      <vt:lpstr>Слайд 42</vt:lpstr>
      <vt:lpstr>Проследите глазами за звездочкой </vt:lpstr>
      <vt:lpstr>Слайд 44</vt:lpstr>
      <vt:lpstr>Слайд 45</vt:lpstr>
      <vt:lpstr>Слайд 46</vt:lpstr>
      <vt:lpstr>Кошка</vt:lpstr>
      <vt:lpstr>Слайд 48</vt:lpstr>
      <vt:lpstr>Слайд 49</vt:lpstr>
      <vt:lpstr>Рекомендации к зрительной работе: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78</cp:revision>
  <dcterms:created xsi:type="dcterms:W3CDTF">2017-03-24T07:06:04Z</dcterms:created>
  <dcterms:modified xsi:type="dcterms:W3CDTF">2017-04-03T10:14:58Z</dcterms:modified>
</cp:coreProperties>
</file>