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76" r:id="rId7"/>
    <p:sldId id="275" r:id="rId8"/>
    <p:sldId id="262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A9C"/>
    <a:srgbClr val="6A91A2"/>
    <a:srgbClr val="6B9CA1"/>
    <a:srgbClr val="56ABB6"/>
    <a:srgbClr val="660066"/>
    <a:srgbClr val="25E2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1628799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Объёмная фигура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«шар»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4067944" y="692695"/>
            <a:ext cx="576064" cy="5040560"/>
          </a:xfrm>
          <a:prstGeom prst="leftBrace">
            <a:avLst>
              <a:gd name="adj1" fmla="val 49219"/>
              <a:gd name="adj2" fmla="val 50217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4412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14678" y="4572008"/>
            <a:ext cx="2238770" cy="1679078"/>
          </a:xfrm>
          <a:prstGeom prst="rect">
            <a:avLst/>
          </a:prstGeom>
        </p:spPr>
      </p:pic>
      <p:pic>
        <p:nvPicPr>
          <p:cNvPr id="7" name="Рисунок 6" descr="f9d3626eb35a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14480" y="3643314"/>
            <a:ext cx="2170116" cy="2143116"/>
          </a:xfrm>
          <a:prstGeom prst="rect">
            <a:avLst/>
          </a:prstGeom>
        </p:spPr>
      </p:pic>
      <p:pic>
        <p:nvPicPr>
          <p:cNvPr id="8" name="Рисунок 7" descr="ad32883f3cf7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357166"/>
            <a:ext cx="1907236" cy="1919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928934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2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285728"/>
            <a:ext cx="2643206" cy="2643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-0.00104 0.00764 -0.00156 0.01551 -0.00312 0.02291 C -0.00573 0.03564 -0.01649 0.05393 -0.02187 0.06458 C -0.02517 0.07129 -0.02517 0.08032 -0.02812 0.0875 C -0.03854 0.11296 -0.03125 0.08727 -0.0375 0.1125 C -0.0408 0.15532 -0.04132 0.19282 -0.03125 0.23333 C -0.02795 0.24629 -0.02483 0.25879 -0.02031 0.27083 C -0.01788 0.27731 -0.0125 0.28958 -0.0125 0.28958 C -0.01094 0.29814 -0.00885 0.30277 -0.00625 0.31041 C -0.00226 0.32222 -0.00365 0.32592 0.00469 0.33333 C 0.00781 0.3456 0.00382 0.33426 0.01094 0.34375 C 0.02135 0.35764 0.00625 0.34305 0.01875 0.35416 C 0.02188 0.36643 0.01788 0.35509 0.025 0.36458 C 0.02639 0.36643 0.02674 0.36921 0.02813 0.37083 C 0.0309 0.37407 0.0375 0.37916 0.0375 0.37916 C 0.04115 0.38657 0.04219 0.39027 0.05 0.39375 C 0.05313 0.39514 0.05938 0.39791 0.05938 0.39791 C 0.0599 0.4 0.05972 0.40254 0.06094 0.40416 C 0.06215 0.40578 0.06424 0.40532 0.06563 0.40625 C 0.07031 0.40949 0.07535 0.41273 0.07969 0.41666 C 0.08455 0.42662 0.08872 0.4243 0.09688 0.42708 C 0.10278 0.4324 0.10938 0.43541 0.11563 0.43958 C 0.1224 0.44398 0.11788 0.44375 0.125 0.44583 C 0.12813 0.44676 0.13108 0.44699 0.13438 0.44791 C 0.14792 0.45254 0.16076 0.46088 0.17483 0.46458 C 0.18142 0.47014 0.18785 0.47268 0.19531 0.475 C 0.20538 0.48402 0.19497 0.47615 0.21545 0.48125 C 0.22795 0.48449 0.24045 0.49629 0.25313 0.49791 C 0.25833 0.49861 0.26354 0.4993 0.26875 0.5 C 0.27674 0.50347 0.28663 0.50995 0.29531 0.51041 C 0.33177 0.51227 0.40469 0.51458 0.40469 0.51458 C 0.46476 0.52129 0.52031 0.51666 0.58264 0.51458 C 0.58802 0.51319 0.5934 0.5125 0.59844 0.51041 C 0.60382 0.5081 0.60868 0.50046 0.61406 0.49791 C 0.61806 0.49606 0.6224 0.49514 0.62656 0.49375 C 0.63698 0.48449 0.6342 0.48981 0.6375 0.48125 " pathEditMode="relative" ptsTypes="fffffffffffffffffffffffffffffffffffA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27311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Шар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640" y="1412776"/>
            <a:ext cx="6984776" cy="51571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Вновь беремся мы за дело,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Изучаем снова тело: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мячиком он стать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немного полетать.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круглый, не овал.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Догадался?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600" b="1" dirty="0" smtClean="0"/>
              <a:t>…</a:t>
            </a:r>
            <a:endParaRPr lang="ru-RU" sz="3600" b="1" dirty="0"/>
          </a:p>
        </p:txBody>
      </p:sp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2214554"/>
            <a:ext cx="4286280" cy="4267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E2E7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71435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Круглый, гладкий, как арбуз…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 — любой, на разный вкус.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Коль отпустишь с поводка,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Улетит за облака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nimaciya_4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21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oma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-243408"/>
            <a:ext cx="2857520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5226784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на нашей грядке Выросли загадки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Сочные да крупные, Вот такие круглые.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Летом вырастают, К осени созревают.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Какие овощи похожие на шар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знаешь?Назови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vekl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7163" y="260648"/>
            <a:ext cx="3996837" cy="3000396"/>
          </a:xfrm>
          <a:prstGeom prst="rect">
            <a:avLst/>
          </a:prstGeom>
        </p:spPr>
      </p:pic>
      <p:pic>
        <p:nvPicPr>
          <p:cNvPr id="8" name="Рисунок 7" descr="poleznie_svoystva_tikv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556792"/>
            <a:ext cx="5543410" cy="3738579"/>
          </a:xfrm>
          <a:prstGeom prst="rect">
            <a:avLst/>
          </a:prstGeom>
        </p:spPr>
      </p:pic>
      <p:pic>
        <p:nvPicPr>
          <p:cNvPr id="9" name="Рисунок 8" descr="potatoes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1E4"/>
              </a:clrFrom>
              <a:clrTo>
                <a:srgbClr val="FFF1E4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0" y="0"/>
            <a:ext cx="3605912" cy="2399775"/>
          </a:xfrm>
          <a:prstGeom prst="rect">
            <a:avLst/>
          </a:prstGeom>
        </p:spPr>
      </p:pic>
      <p:pic>
        <p:nvPicPr>
          <p:cNvPr id="10" name="Рисунок 9" descr="l_bdb2596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32240" y="2852936"/>
            <a:ext cx="2714644" cy="2035983"/>
          </a:xfrm>
          <a:prstGeom prst="rect">
            <a:avLst/>
          </a:prstGeom>
        </p:spPr>
      </p:pic>
      <p:pic>
        <p:nvPicPr>
          <p:cNvPr id="11" name="Рисунок 10" descr="13187731731212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2132856"/>
            <a:ext cx="4071966" cy="4235390"/>
          </a:xfrm>
          <a:prstGeom prst="rect">
            <a:avLst/>
          </a:prstGeom>
        </p:spPr>
      </p:pic>
      <p:pic>
        <p:nvPicPr>
          <p:cNvPr id="12" name="Рисунок 11" descr="1987_TSar_bobovykh__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075779"/>
            <a:ext cx="2676007" cy="1782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lota-play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5" y="642919"/>
            <a:ext cx="2286016" cy="2286016"/>
          </a:xfrm>
          <a:prstGeom prst="rect">
            <a:avLst/>
          </a:prstGeom>
        </p:spPr>
      </p:pic>
      <p:pic>
        <p:nvPicPr>
          <p:cNvPr id="3" name="Рисунок 2" descr="ball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642918"/>
            <a:ext cx="2357454" cy="2357454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1142984"/>
            <a:ext cx="1714504" cy="1714504"/>
          </a:xfrm>
          <a:prstGeom prst="rect">
            <a:avLst/>
          </a:prstGeom>
        </p:spPr>
      </p:pic>
      <p:pic>
        <p:nvPicPr>
          <p:cNvPr id="5" name="Рисунок 4" descr="f8ae53065ceb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3546282"/>
            <a:ext cx="2357454" cy="2361961"/>
          </a:xfrm>
          <a:prstGeom prst="rect">
            <a:avLst/>
          </a:prstGeom>
        </p:spPr>
      </p:pic>
      <p:pic>
        <p:nvPicPr>
          <p:cNvPr id="6" name="Рисунок 5" descr="59061_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414219"/>
            <a:ext cx="5643602" cy="4443781"/>
          </a:xfrm>
          <a:prstGeom prst="rect">
            <a:avLst/>
          </a:prstGeom>
        </p:spPr>
      </p:pic>
      <p:pic>
        <p:nvPicPr>
          <p:cNvPr id="7" name="Рисунок 6" descr="vega-164-7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4143" y="714356"/>
            <a:ext cx="1639857" cy="1793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2786058"/>
            <a:ext cx="4000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Круглый, гладкий, без углов,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Целый день скакать готов?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это?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«круг-шар»</a:t>
            </a:r>
            <a:br>
              <a:rPr lang="ru-RU" dirty="0" smtClean="0"/>
            </a:br>
            <a:r>
              <a:rPr lang="ru-RU" dirty="0" smtClean="0"/>
              <a:t>Посмотри внимательно на предметы. Назови, </a:t>
            </a:r>
            <a:r>
              <a:rPr lang="ru-RU" dirty="0" smtClean="0"/>
              <a:t>ч</a:t>
            </a:r>
            <a:r>
              <a:rPr lang="ru-RU" dirty="0" smtClean="0"/>
              <a:t>то похоже на круг, а что на шар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08" y="0"/>
            <a:ext cx="3428992" cy="685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3286116" cy="685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282" y="285728"/>
            <a:ext cx="107157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44126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14860" y="214290"/>
            <a:ext cx="1429140" cy="1071855"/>
          </a:xfrm>
          <a:prstGeom prst="rect">
            <a:avLst/>
          </a:prstGeom>
        </p:spPr>
      </p:pic>
      <p:pic>
        <p:nvPicPr>
          <p:cNvPr id="7" name="Рисунок 6" descr="1277856662_18-kopiya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5434020"/>
            <a:ext cx="1358760" cy="1423980"/>
          </a:xfrm>
          <a:prstGeom prst="rect">
            <a:avLst/>
          </a:prstGeom>
        </p:spPr>
      </p:pic>
      <p:pic>
        <p:nvPicPr>
          <p:cNvPr id="8" name="Рисунок 7" descr="chupa-chups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0"/>
            <a:ext cx="1143000" cy="1524000"/>
          </a:xfrm>
          <a:prstGeom prst="rect">
            <a:avLst/>
          </a:prstGeom>
        </p:spPr>
      </p:pic>
      <p:pic>
        <p:nvPicPr>
          <p:cNvPr id="9" name="Рисунок 8" descr="314550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3000372"/>
            <a:ext cx="1630874" cy="2081452"/>
          </a:xfrm>
          <a:prstGeom prst="rect">
            <a:avLst/>
          </a:prstGeom>
        </p:spPr>
      </p:pic>
      <p:pic>
        <p:nvPicPr>
          <p:cNvPr id="10" name="Рисунок 9" descr="krugliy_akvarium_s_zolotoy_ribkoy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0"/>
            <a:ext cx="1595365" cy="1447794"/>
          </a:xfrm>
          <a:prstGeom prst="rect">
            <a:avLst/>
          </a:prstGeom>
        </p:spPr>
      </p:pic>
      <p:pic>
        <p:nvPicPr>
          <p:cNvPr id="11" name="Рисунок 10" descr="kaktus18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071802" y="2428868"/>
            <a:ext cx="1475570" cy="1428760"/>
          </a:xfrm>
          <a:prstGeom prst="rect">
            <a:avLst/>
          </a:prstGeom>
        </p:spPr>
      </p:pic>
      <p:pic>
        <p:nvPicPr>
          <p:cNvPr id="12" name="Рисунок 11" descr="скачанные файлы (2)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643050"/>
            <a:ext cx="1351282" cy="1357315"/>
          </a:xfrm>
          <a:prstGeom prst="rect">
            <a:avLst/>
          </a:prstGeom>
        </p:spPr>
      </p:pic>
      <p:pic>
        <p:nvPicPr>
          <p:cNvPr id="13" name="Рисунок 12" descr="5514-0046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071942"/>
            <a:ext cx="1190626" cy="1190626"/>
          </a:xfrm>
          <a:prstGeom prst="rect">
            <a:avLst/>
          </a:prstGeom>
        </p:spPr>
      </p:pic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1000108"/>
            <a:ext cx="1573861" cy="1566866"/>
          </a:xfrm>
          <a:prstGeom prst="rect">
            <a:avLst/>
          </a:prstGeom>
        </p:spPr>
      </p:pic>
      <p:pic>
        <p:nvPicPr>
          <p:cNvPr id="15" name="Рисунок 14" descr="105095_or.jpg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4857759"/>
            <a:ext cx="2366961" cy="157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6858 0.0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8924 0.0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304 -0.0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34393 0.1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7396 0.054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31822 -0.018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7726 0.000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33785 0.1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49de23acf20f8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034" y="428604"/>
            <a:ext cx="5595966" cy="3732509"/>
          </a:xfrm>
          <a:prstGeom prst="rect">
            <a:avLst/>
          </a:prstGeom>
        </p:spPr>
      </p:pic>
      <p:pic>
        <p:nvPicPr>
          <p:cNvPr id="3" name="Рисунок 2" descr="zhivotnye24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14289"/>
            <a:ext cx="3500462" cy="4038995"/>
          </a:xfrm>
          <a:prstGeom prst="rect">
            <a:avLst/>
          </a:prstGeom>
        </p:spPr>
      </p:pic>
      <p:pic>
        <p:nvPicPr>
          <p:cNvPr id="4" name="Рисунок 3" descr="yandex-internet-process-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255820"/>
            <a:ext cx="4357718" cy="2602180"/>
          </a:xfrm>
          <a:prstGeom prst="rect">
            <a:avLst/>
          </a:prstGeom>
        </p:spPr>
      </p:pic>
      <p:pic>
        <p:nvPicPr>
          <p:cNvPr id="5" name="Рисунок 4" descr="mTFtq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780928"/>
            <a:ext cx="3650219" cy="282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2100" y="4509120"/>
            <a:ext cx="3571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Отгадай загадку.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пушистый, мягкий, круглый,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и хвост, но я не кот,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Часто прыгаю упруго,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Покачусь — и под комод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(клубок)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Возьми листок и разноцветные карандаши. Нарисуй </a:t>
            </a:r>
            <a:r>
              <a:rPr lang="ru-RU" sz="2400" b="1" dirty="0" smtClean="0"/>
              <a:t>клубки с нитками большие и маленькие.</a:t>
            </a:r>
            <a:endParaRPr lang="ru-RU" b="1" dirty="0"/>
          </a:p>
        </p:txBody>
      </p:sp>
      <p:sp>
        <p:nvSpPr>
          <p:cNvPr id="3" name="Полилиния 2"/>
          <p:cNvSpPr/>
          <p:nvPr/>
        </p:nvSpPr>
        <p:spPr>
          <a:xfrm>
            <a:off x="1028700" y="1700213"/>
            <a:ext cx="3958265" cy="3342307"/>
          </a:xfrm>
          <a:custGeom>
            <a:avLst/>
            <a:gdLst>
              <a:gd name="connsiteX0" fmla="*/ 0 w 3958265"/>
              <a:gd name="connsiteY0" fmla="*/ 3186112 h 3342307"/>
              <a:gd name="connsiteX1" fmla="*/ 428625 w 3958265"/>
              <a:gd name="connsiteY1" fmla="*/ 3214687 h 3342307"/>
              <a:gd name="connsiteX2" fmla="*/ 514350 w 3958265"/>
              <a:gd name="connsiteY2" fmla="*/ 3243262 h 3342307"/>
              <a:gd name="connsiteX3" fmla="*/ 557213 w 3958265"/>
              <a:gd name="connsiteY3" fmla="*/ 3257550 h 3342307"/>
              <a:gd name="connsiteX4" fmla="*/ 714375 w 3958265"/>
              <a:gd name="connsiteY4" fmla="*/ 3286125 h 3342307"/>
              <a:gd name="connsiteX5" fmla="*/ 900113 w 3958265"/>
              <a:gd name="connsiteY5" fmla="*/ 3300412 h 3342307"/>
              <a:gd name="connsiteX6" fmla="*/ 985838 w 3958265"/>
              <a:gd name="connsiteY6" fmla="*/ 3314700 h 3342307"/>
              <a:gd name="connsiteX7" fmla="*/ 1843088 w 3958265"/>
              <a:gd name="connsiteY7" fmla="*/ 3300412 h 3342307"/>
              <a:gd name="connsiteX8" fmla="*/ 1971675 w 3958265"/>
              <a:gd name="connsiteY8" fmla="*/ 3271837 h 3342307"/>
              <a:gd name="connsiteX9" fmla="*/ 2014538 w 3958265"/>
              <a:gd name="connsiteY9" fmla="*/ 3257550 h 3342307"/>
              <a:gd name="connsiteX10" fmla="*/ 2128838 w 3958265"/>
              <a:gd name="connsiteY10" fmla="*/ 3200400 h 3342307"/>
              <a:gd name="connsiteX11" fmla="*/ 2300288 w 3958265"/>
              <a:gd name="connsiteY11" fmla="*/ 3171825 h 3342307"/>
              <a:gd name="connsiteX12" fmla="*/ 2386013 w 3958265"/>
              <a:gd name="connsiteY12" fmla="*/ 3114675 h 3342307"/>
              <a:gd name="connsiteX13" fmla="*/ 2428875 w 3958265"/>
              <a:gd name="connsiteY13" fmla="*/ 3086100 h 3342307"/>
              <a:gd name="connsiteX14" fmla="*/ 2557463 w 3958265"/>
              <a:gd name="connsiteY14" fmla="*/ 3057525 h 3342307"/>
              <a:gd name="connsiteX15" fmla="*/ 2600325 w 3958265"/>
              <a:gd name="connsiteY15" fmla="*/ 3028950 h 3342307"/>
              <a:gd name="connsiteX16" fmla="*/ 2643188 w 3958265"/>
              <a:gd name="connsiteY16" fmla="*/ 2986087 h 3342307"/>
              <a:gd name="connsiteX17" fmla="*/ 2871788 w 3958265"/>
              <a:gd name="connsiteY17" fmla="*/ 2900362 h 3342307"/>
              <a:gd name="connsiteX18" fmla="*/ 2957513 w 3958265"/>
              <a:gd name="connsiteY18" fmla="*/ 2843212 h 3342307"/>
              <a:gd name="connsiteX19" fmla="*/ 3071813 w 3958265"/>
              <a:gd name="connsiteY19" fmla="*/ 2786062 h 3342307"/>
              <a:gd name="connsiteX20" fmla="*/ 3157538 w 3958265"/>
              <a:gd name="connsiteY20" fmla="*/ 2714625 h 3342307"/>
              <a:gd name="connsiteX21" fmla="*/ 3186113 w 3958265"/>
              <a:gd name="connsiteY21" fmla="*/ 2671762 h 3342307"/>
              <a:gd name="connsiteX22" fmla="*/ 3228975 w 3958265"/>
              <a:gd name="connsiteY22" fmla="*/ 2643187 h 3342307"/>
              <a:gd name="connsiteX23" fmla="*/ 3328988 w 3958265"/>
              <a:gd name="connsiteY23" fmla="*/ 2514600 h 3342307"/>
              <a:gd name="connsiteX24" fmla="*/ 3386138 w 3958265"/>
              <a:gd name="connsiteY24" fmla="*/ 2486025 h 3342307"/>
              <a:gd name="connsiteX25" fmla="*/ 3443288 w 3958265"/>
              <a:gd name="connsiteY25" fmla="*/ 2386012 h 3342307"/>
              <a:gd name="connsiteX26" fmla="*/ 3486150 w 3958265"/>
              <a:gd name="connsiteY26" fmla="*/ 2343150 h 3342307"/>
              <a:gd name="connsiteX27" fmla="*/ 3529013 w 3958265"/>
              <a:gd name="connsiteY27" fmla="*/ 2286000 h 3342307"/>
              <a:gd name="connsiteX28" fmla="*/ 3586163 w 3958265"/>
              <a:gd name="connsiteY28" fmla="*/ 2257425 h 3342307"/>
              <a:gd name="connsiteX29" fmla="*/ 3671888 w 3958265"/>
              <a:gd name="connsiteY29" fmla="*/ 2143125 h 3342307"/>
              <a:gd name="connsiteX30" fmla="*/ 3700463 w 3958265"/>
              <a:gd name="connsiteY30" fmla="*/ 2100262 h 3342307"/>
              <a:gd name="connsiteX31" fmla="*/ 3757613 w 3958265"/>
              <a:gd name="connsiteY31" fmla="*/ 1985962 h 3342307"/>
              <a:gd name="connsiteX32" fmla="*/ 3771900 w 3958265"/>
              <a:gd name="connsiteY32" fmla="*/ 1943100 h 3342307"/>
              <a:gd name="connsiteX33" fmla="*/ 3800475 w 3958265"/>
              <a:gd name="connsiteY33" fmla="*/ 1900237 h 3342307"/>
              <a:gd name="connsiteX34" fmla="*/ 3829050 w 3958265"/>
              <a:gd name="connsiteY34" fmla="*/ 1785937 h 3342307"/>
              <a:gd name="connsiteX35" fmla="*/ 3857625 w 3958265"/>
              <a:gd name="connsiteY35" fmla="*/ 1685925 h 3342307"/>
              <a:gd name="connsiteX36" fmla="*/ 3829050 w 3958265"/>
              <a:gd name="connsiteY36" fmla="*/ 1357312 h 3342307"/>
              <a:gd name="connsiteX37" fmla="*/ 3786188 w 3958265"/>
              <a:gd name="connsiteY37" fmla="*/ 1314450 h 3342307"/>
              <a:gd name="connsiteX38" fmla="*/ 3757613 w 3958265"/>
              <a:gd name="connsiteY38" fmla="*/ 1257300 h 3342307"/>
              <a:gd name="connsiteX39" fmla="*/ 3714750 w 3958265"/>
              <a:gd name="connsiteY39" fmla="*/ 1228725 h 3342307"/>
              <a:gd name="connsiteX40" fmla="*/ 3600450 w 3958265"/>
              <a:gd name="connsiteY40" fmla="*/ 1114425 h 3342307"/>
              <a:gd name="connsiteX41" fmla="*/ 3529013 w 3958265"/>
              <a:gd name="connsiteY41" fmla="*/ 1042987 h 3342307"/>
              <a:gd name="connsiteX42" fmla="*/ 3457575 w 3958265"/>
              <a:gd name="connsiteY42" fmla="*/ 985837 h 3342307"/>
              <a:gd name="connsiteX43" fmla="*/ 3429000 w 3958265"/>
              <a:gd name="connsiteY43" fmla="*/ 942975 h 3342307"/>
              <a:gd name="connsiteX44" fmla="*/ 3386138 w 3958265"/>
              <a:gd name="connsiteY44" fmla="*/ 914400 h 3342307"/>
              <a:gd name="connsiteX45" fmla="*/ 3371850 w 3958265"/>
              <a:gd name="connsiteY45" fmla="*/ 871537 h 3342307"/>
              <a:gd name="connsiteX46" fmla="*/ 3314700 w 3958265"/>
              <a:gd name="connsiteY46" fmla="*/ 842962 h 3342307"/>
              <a:gd name="connsiteX47" fmla="*/ 3228975 w 3958265"/>
              <a:gd name="connsiteY47" fmla="*/ 785812 h 3342307"/>
              <a:gd name="connsiteX48" fmla="*/ 3128963 w 3958265"/>
              <a:gd name="connsiteY48" fmla="*/ 700087 h 3342307"/>
              <a:gd name="connsiteX49" fmla="*/ 3028950 w 3958265"/>
              <a:gd name="connsiteY49" fmla="*/ 657225 h 3342307"/>
              <a:gd name="connsiteX50" fmla="*/ 2928938 w 3958265"/>
              <a:gd name="connsiteY50" fmla="*/ 600075 h 3342307"/>
              <a:gd name="connsiteX51" fmla="*/ 2828925 w 3958265"/>
              <a:gd name="connsiteY51" fmla="*/ 542925 h 3342307"/>
              <a:gd name="connsiteX52" fmla="*/ 2714625 w 3958265"/>
              <a:gd name="connsiteY52" fmla="*/ 471487 h 3342307"/>
              <a:gd name="connsiteX53" fmla="*/ 2586038 w 3958265"/>
              <a:gd name="connsiteY53" fmla="*/ 414337 h 3342307"/>
              <a:gd name="connsiteX54" fmla="*/ 2400300 w 3958265"/>
              <a:gd name="connsiteY54" fmla="*/ 357187 h 3342307"/>
              <a:gd name="connsiteX55" fmla="*/ 1971675 w 3958265"/>
              <a:gd name="connsiteY55" fmla="*/ 371475 h 3342307"/>
              <a:gd name="connsiteX56" fmla="*/ 1885950 w 3958265"/>
              <a:gd name="connsiteY56" fmla="*/ 400050 h 3342307"/>
              <a:gd name="connsiteX57" fmla="*/ 1785938 w 3958265"/>
              <a:gd name="connsiteY57" fmla="*/ 428625 h 3342307"/>
              <a:gd name="connsiteX58" fmla="*/ 1728788 w 3958265"/>
              <a:gd name="connsiteY58" fmla="*/ 457200 h 3342307"/>
              <a:gd name="connsiteX59" fmla="*/ 1643063 w 3958265"/>
              <a:gd name="connsiteY59" fmla="*/ 528637 h 3342307"/>
              <a:gd name="connsiteX60" fmla="*/ 1528763 w 3958265"/>
              <a:gd name="connsiteY60" fmla="*/ 585787 h 3342307"/>
              <a:gd name="connsiteX61" fmla="*/ 1500188 w 3958265"/>
              <a:gd name="connsiteY61" fmla="*/ 628650 h 3342307"/>
              <a:gd name="connsiteX62" fmla="*/ 1414463 w 3958265"/>
              <a:gd name="connsiteY62" fmla="*/ 685800 h 3342307"/>
              <a:gd name="connsiteX63" fmla="*/ 1271588 w 3958265"/>
              <a:gd name="connsiteY63" fmla="*/ 900112 h 3342307"/>
              <a:gd name="connsiteX64" fmla="*/ 1243013 w 3958265"/>
              <a:gd name="connsiteY64" fmla="*/ 942975 h 3342307"/>
              <a:gd name="connsiteX65" fmla="*/ 1214438 w 3958265"/>
              <a:gd name="connsiteY65" fmla="*/ 985837 h 3342307"/>
              <a:gd name="connsiteX66" fmla="*/ 1157288 w 3958265"/>
              <a:gd name="connsiteY66" fmla="*/ 1100137 h 3342307"/>
              <a:gd name="connsiteX67" fmla="*/ 1128713 w 3958265"/>
              <a:gd name="connsiteY67" fmla="*/ 1243012 h 3342307"/>
              <a:gd name="connsiteX68" fmla="*/ 1157288 w 3958265"/>
              <a:gd name="connsiteY68" fmla="*/ 1728787 h 3342307"/>
              <a:gd name="connsiteX69" fmla="*/ 1171575 w 3958265"/>
              <a:gd name="connsiteY69" fmla="*/ 1857375 h 3342307"/>
              <a:gd name="connsiteX70" fmla="*/ 1200150 w 3958265"/>
              <a:gd name="connsiteY70" fmla="*/ 1943100 h 3342307"/>
              <a:gd name="connsiteX71" fmla="*/ 1228725 w 3958265"/>
              <a:gd name="connsiteY71" fmla="*/ 2028825 h 3342307"/>
              <a:gd name="connsiteX72" fmla="*/ 1243013 w 3958265"/>
              <a:gd name="connsiteY72" fmla="*/ 2085975 h 3342307"/>
              <a:gd name="connsiteX73" fmla="*/ 1271588 w 3958265"/>
              <a:gd name="connsiteY73" fmla="*/ 2171700 h 3342307"/>
              <a:gd name="connsiteX74" fmla="*/ 1328738 w 3958265"/>
              <a:gd name="connsiteY74" fmla="*/ 2257425 h 3342307"/>
              <a:gd name="connsiteX75" fmla="*/ 1385888 w 3958265"/>
              <a:gd name="connsiteY75" fmla="*/ 2314575 h 3342307"/>
              <a:gd name="connsiteX76" fmla="*/ 1400175 w 3958265"/>
              <a:gd name="connsiteY76" fmla="*/ 2357437 h 3342307"/>
              <a:gd name="connsiteX77" fmla="*/ 1471613 w 3958265"/>
              <a:gd name="connsiteY77" fmla="*/ 2428875 h 3342307"/>
              <a:gd name="connsiteX78" fmla="*/ 1485900 w 3958265"/>
              <a:gd name="connsiteY78" fmla="*/ 2471737 h 3342307"/>
              <a:gd name="connsiteX79" fmla="*/ 1528763 w 3958265"/>
              <a:gd name="connsiteY79" fmla="*/ 2500312 h 3342307"/>
              <a:gd name="connsiteX80" fmla="*/ 1571625 w 3958265"/>
              <a:gd name="connsiteY80" fmla="*/ 2543175 h 3342307"/>
              <a:gd name="connsiteX81" fmla="*/ 1657350 w 3958265"/>
              <a:gd name="connsiteY81" fmla="*/ 2600325 h 3342307"/>
              <a:gd name="connsiteX82" fmla="*/ 1700213 w 3958265"/>
              <a:gd name="connsiteY82" fmla="*/ 2628900 h 3342307"/>
              <a:gd name="connsiteX83" fmla="*/ 1714500 w 3958265"/>
              <a:gd name="connsiteY83" fmla="*/ 2671762 h 3342307"/>
              <a:gd name="connsiteX84" fmla="*/ 1800225 w 3958265"/>
              <a:gd name="connsiteY84" fmla="*/ 2700337 h 3342307"/>
              <a:gd name="connsiteX85" fmla="*/ 1885950 w 3958265"/>
              <a:gd name="connsiteY85" fmla="*/ 2743200 h 3342307"/>
              <a:gd name="connsiteX86" fmla="*/ 1928813 w 3958265"/>
              <a:gd name="connsiteY86" fmla="*/ 2757487 h 3342307"/>
              <a:gd name="connsiteX87" fmla="*/ 1971675 w 3958265"/>
              <a:gd name="connsiteY87" fmla="*/ 2786062 h 3342307"/>
              <a:gd name="connsiteX88" fmla="*/ 2157413 w 3958265"/>
              <a:gd name="connsiteY88" fmla="*/ 2828925 h 3342307"/>
              <a:gd name="connsiteX89" fmla="*/ 2286000 w 3958265"/>
              <a:gd name="connsiteY89" fmla="*/ 2843212 h 3342307"/>
              <a:gd name="connsiteX90" fmla="*/ 2800350 w 3958265"/>
              <a:gd name="connsiteY90" fmla="*/ 2814637 h 3342307"/>
              <a:gd name="connsiteX91" fmla="*/ 2857500 w 3958265"/>
              <a:gd name="connsiteY91" fmla="*/ 2786062 h 3342307"/>
              <a:gd name="connsiteX92" fmla="*/ 2986088 w 3958265"/>
              <a:gd name="connsiteY92" fmla="*/ 2728912 h 3342307"/>
              <a:gd name="connsiteX93" fmla="*/ 3043238 w 3958265"/>
              <a:gd name="connsiteY93" fmla="*/ 2657475 h 3342307"/>
              <a:gd name="connsiteX94" fmla="*/ 3057525 w 3958265"/>
              <a:gd name="connsiteY94" fmla="*/ 2614612 h 3342307"/>
              <a:gd name="connsiteX95" fmla="*/ 3114675 w 3958265"/>
              <a:gd name="connsiteY95" fmla="*/ 2514600 h 3342307"/>
              <a:gd name="connsiteX96" fmla="*/ 3143250 w 3958265"/>
              <a:gd name="connsiteY96" fmla="*/ 2457450 h 3342307"/>
              <a:gd name="connsiteX97" fmla="*/ 3186113 w 3958265"/>
              <a:gd name="connsiteY97" fmla="*/ 2428875 h 3342307"/>
              <a:gd name="connsiteX98" fmla="*/ 3228975 w 3958265"/>
              <a:gd name="connsiteY98" fmla="*/ 2343150 h 3342307"/>
              <a:gd name="connsiteX99" fmla="*/ 3257550 w 3958265"/>
              <a:gd name="connsiteY99" fmla="*/ 2257425 h 3342307"/>
              <a:gd name="connsiteX100" fmla="*/ 3286125 w 3958265"/>
              <a:gd name="connsiteY100" fmla="*/ 2214562 h 3342307"/>
              <a:gd name="connsiteX101" fmla="*/ 3314700 w 3958265"/>
              <a:gd name="connsiteY101" fmla="*/ 2128837 h 3342307"/>
              <a:gd name="connsiteX102" fmla="*/ 3328988 w 3958265"/>
              <a:gd name="connsiteY102" fmla="*/ 2085975 h 3342307"/>
              <a:gd name="connsiteX103" fmla="*/ 3357563 w 3958265"/>
              <a:gd name="connsiteY103" fmla="*/ 2043112 h 3342307"/>
              <a:gd name="connsiteX104" fmla="*/ 3400425 w 3958265"/>
              <a:gd name="connsiteY104" fmla="*/ 1885950 h 3342307"/>
              <a:gd name="connsiteX105" fmla="*/ 3429000 w 3958265"/>
              <a:gd name="connsiteY105" fmla="*/ 1757362 h 3342307"/>
              <a:gd name="connsiteX106" fmla="*/ 3400425 w 3958265"/>
              <a:gd name="connsiteY106" fmla="*/ 1414462 h 3342307"/>
              <a:gd name="connsiteX107" fmla="*/ 3343275 w 3958265"/>
              <a:gd name="connsiteY107" fmla="*/ 1328737 h 3342307"/>
              <a:gd name="connsiteX108" fmla="*/ 3314700 w 3958265"/>
              <a:gd name="connsiteY108" fmla="*/ 1285875 h 3342307"/>
              <a:gd name="connsiteX109" fmla="*/ 3286125 w 3958265"/>
              <a:gd name="connsiteY109" fmla="*/ 1243012 h 3342307"/>
              <a:gd name="connsiteX110" fmla="*/ 3228975 w 3958265"/>
              <a:gd name="connsiteY110" fmla="*/ 1200150 h 3342307"/>
              <a:gd name="connsiteX111" fmla="*/ 3200400 w 3958265"/>
              <a:gd name="connsiteY111" fmla="*/ 1157287 h 3342307"/>
              <a:gd name="connsiteX112" fmla="*/ 3071813 w 3958265"/>
              <a:gd name="connsiteY112" fmla="*/ 1100137 h 3342307"/>
              <a:gd name="connsiteX113" fmla="*/ 3028950 w 3958265"/>
              <a:gd name="connsiteY113" fmla="*/ 1057275 h 3342307"/>
              <a:gd name="connsiteX114" fmla="*/ 2943225 w 3958265"/>
              <a:gd name="connsiteY114" fmla="*/ 985837 h 3342307"/>
              <a:gd name="connsiteX115" fmla="*/ 2914650 w 3958265"/>
              <a:gd name="connsiteY115" fmla="*/ 942975 h 3342307"/>
              <a:gd name="connsiteX116" fmla="*/ 2828925 w 3958265"/>
              <a:gd name="connsiteY116" fmla="*/ 885825 h 3342307"/>
              <a:gd name="connsiteX117" fmla="*/ 2800350 w 3958265"/>
              <a:gd name="connsiteY117" fmla="*/ 842962 h 3342307"/>
              <a:gd name="connsiteX118" fmla="*/ 2757488 w 3958265"/>
              <a:gd name="connsiteY118" fmla="*/ 814387 h 3342307"/>
              <a:gd name="connsiteX119" fmla="*/ 2728913 w 3958265"/>
              <a:gd name="connsiteY119" fmla="*/ 757237 h 3342307"/>
              <a:gd name="connsiteX120" fmla="*/ 2671763 w 3958265"/>
              <a:gd name="connsiteY120" fmla="*/ 728662 h 3342307"/>
              <a:gd name="connsiteX121" fmla="*/ 2528888 w 3958265"/>
              <a:gd name="connsiteY121" fmla="*/ 628650 h 3342307"/>
              <a:gd name="connsiteX122" fmla="*/ 2486025 w 3958265"/>
              <a:gd name="connsiteY122" fmla="*/ 614362 h 3342307"/>
              <a:gd name="connsiteX123" fmla="*/ 2457450 w 3958265"/>
              <a:gd name="connsiteY123" fmla="*/ 557212 h 3342307"/>
              <a:gd name="connsiteX124" fmla="*/ 2414588 w 3958265"/>
              <a:gd name="connsiteY124" fmla="*/ 542925 h 3342307"/>
              <a:gd name="connsiteX125" fmla="*/ 2328863 w 3958265"/>
              <a:gd name="connsiteY125" fmla="*/ 500062 h 3342307"/>
              <a:gd name="connsiteX126" fmla="*/ 2286000 w 3958265"/>
              <a:gd name="connsiteY126" fmla="*/ 442912 h 3342307"/>
              <a:gd name="connsiteX127" fmla="*/ 1814513 w 3958265"/>
              <a:gd name="connsiteY127" fmla="*/ 471487 h 3342307"/>
              <a:gd name="connsiteX128" fmla="*/ 1771650 w 3958265"/>
              <a:gd name="connsiteY128" fmla="*/ 500062 h 3342307"/>
              <a:gd name="connsiteX129" fmla="*/ 1714500 w 3958265"/>
              <a:gd name="connsiteY129" fmla="*/ 514350 h 3342307"/>
              <a:gd name="connsiteX130" fmla="*/ 1685925 w 3958265"/>
              <a:gd name="connsiteY130" fmla="*/ 557212 h 3342307"/>
              <a:gd name="connsiteX131" fmla="*/ 1600200 w 3958265"/>
              <a:gd name="connsiteY131" fmla="*/ 571500 h 3342307"/>
              <a:gd name="connsiteX132" fmla="*/ 1557338 w 3958265"/>
              <a:gd name="connsiteY132" fmla="*/ 600075 h 3342307"/>
              <a:gd name="connsiteX133" fmla="*/ 1514475 w 3958265"/>
              <a:gd name="connsiteY133" fmla="*/ 614362 h 3342307"/>
              <a:gd name="connsiteX134" fmla="*/ 1457325 w 3958265"/>
              <a:gd name="connsiteY134" fmla="*/ 642937 h 3342307"/>
              <a:gd name="connsiteX135" fmla="*/ 1385888 w 3958265"/>
              <a:gd name="connsiteY135" fmla="*/ 700087 h 3342307"/>
              <a:gd name="connsiteX136" fmla="*/ 1343025 w 3958265"/>
              <a:gd name="connsiteY136" fmla="*/ 785812 h 3342307"/>
              <a:gd name="connsiteX137" fmla="*/ 1285875 w 3958265"/>
              <a:gd name="connsiteY137" fmla="*/ 828675 h 3342307"/>
              <a:gd name="connsiteX138" fmla="*/ 1243013 w 3958265"/>
              <a:gd name="connsiteY138" fmla="*/ 914400 h 3342307"/>
              <a:gd name="connsiteX139" fmla="*/ 1200150 w 3958265"/>
              <a:gd name="connsiteY139" fmla="*/ 942975 h 3342307"/>
              <a:gd name="connsiteX140" fmla="*/ 1143000 w 3958265"/>
              <a:gd name="connsiteY140" fmla="*/ 1028700 h 3342307"/>
              <a:gd name="connsiteX141" fmla="*/ 1114425 w 3958265"/>
              <a:gd name="connsiteY141" fmla="*/ 1071562 h 3342307"/>
              <a:gd name="connsiteX142" fmla="*/ 1085850 w 3958265"/>
              <a:gd name="connsiteY142" fmla="*/ 1214437 h 3342307"/>
              <a:gd name="connsiteX143" fmla="*/ 1128713 w 3958265"/>
              <a:gd name="connsiteY143" fmla="*/ 1585912 h 3342307"/>
              <a:gd name="connsiteX144" fmla="*/ 1157288 w 3958265"/>
              <a:gd name="connsiteY144" fmla="*/ 1671637 h 3342307"/>
              <a:gd name="connsiteX145" fmla="*/ 1171575 w 3958265"/>
              <a:gd name="connsiteY145" fmla="*/ 1714500 h 3342307"/>
              <a:gd name="connsiteX146" fmla="*/ 1271588 w 3958265"/>
              <a:gd name="connsiteY146" fmla="*/ 1843087 h 3342307"/>
              <a:gd name="connsiteX147" fmla="*/ 1328738 w 3958265"/>
              <a:gd name="connsiteY147" fmla="*/ 1914525 h 3342307"/>
              <a:gd name="connsiteX148" fmla="*/ 1385888 w 3958265"/>
              <a:gd name="connsiteY148" fmla="*/ 2000250 h 3342307"/>
              <a:gd name="connsiteX149" fmla="*/ 1471613 w 3958265"/>
              <a:gd name="connsiteY149" fmla="*/ 2057400 h 3342307"/>
              <a:gd name="connsiteX150" fmla="*/ 1514475 w 3958265"/>
              <a:gd name="connsiteY150" fmla="*/ 2100262 h 3342307"/>
              <a:gd name="connsiteX151" fmla="*/ 1643063 w 3958265"/>
              <a:gd name="connsiteY151" fmla="*/ 2185987 h 3342307"/>
              <a:gd name="connsiteX152" fmla="*/ 1728788 w 3958265"/>
              <a:gd name="connsiteY152" fmla="*/ 2243137 h 3342307"/>
              <a:gd name="connsiteX153" fmla="*/ 1771650 w 3958265"/>
              <a:gd name="connsiteY153" fmla="*/ 2271712 h 3342307"/>
              <a:gd name="connsiteX154" fmla="*/ 1814513 w 3958265"/>
              <a:gd name="connsiteY154" fmla="*/ 2286000 h 3342307"/>
              <a:gd name="connsiteX155" fmla="*/ 1857375 w 3958265"/>
              <a:gd name="connsiteY155" fmla="*/ 2314575 h 3342307"/>
              <a:gd name="connsiteX156" fmla="*/ 2014538 w 3958265"/>
              <a:gd name="connsiteY156" fmla="*/ 2343150 h 3342307"/>
              <a:gd name="connsiteX157" fmla="*/ 2100263 w 3958265"/>
              <a:gd name="connsiteY157" fmla="*/ 2371725 h 3342307"/>
              <a:gd name="connsiteX158" fmla="*/ 2157413 w 3958265"/>
              <a:gd name="connsiteY158" fmla="*/ 2386012 h 3342307"/>
              <a:gd name="connsiteX159" fmla="*/ 2243138 w 3958265"/>
              <a:gd name="connsiteY159" fmla="*/ 2414587 h 3342307"/>
              <a:gd name="connsiteX160" fmla="*/ 2343150 w 3958265"/>
              <a:gd name="connsiteY160" fmla="*/ 2428875 h 3342307"/>
              <a:gd name="connsiteX161" fmla="*/ 2386013 w 3958265"/>
              <a:gd name="connsiteY161" fmla="*/ 2443162 h 3342307"/>
              <a:gd name="connsiteX162" fmla="*/ 2614613 w 3958265"/>
              <a:gd name="connsiteY162" fmla="*/ 2471737 h 3342307"/>
              <a:gd name="connsiteX163" fmla="*/ 2657475 w 3958265"/>
              <a:gd name="connsiteY163" fmla="*/ 2486025 h 3342307"/>
              <a:gd name="connsiteX164" fmla="*/ 3128963 w 3958265"/>
              <a:gd name="connsiteY164" fmla="*/ 2428875 h 3342307"/>
              <a:gd name="connsiteX165" fmla="*/ 3200400 w 3958265"/>
              <a:gd name="connsiteY165" fmla="*/ 2357437 h 3342307"/>
              <a:gd name="connsiteX166" fmla="*/ 3243263 w 3958265"/>
              <a:gd name="connsiteY166" fmla="*/ 2328862 h 3342307"/>
              <a:gd name="connsiteX167" fmla="*/ 3271838 w 3958265"/>
              <a:gd name="connsiteY167" fmla="*/ 2271712 h 3342307"/>
              <a:gd name="connsiteX168" fmla="*/ 3328988 w 3958265"/>
              <a:gd name="connsiteY168" fmla="*/ 2171700 h 3342307"/>
              <a:gd name="connsiteX169" fmla="*/ 3343275 w 3958265"/>
              <a:gd name="connsiteY169" fmla="*/ 2128837 h 3342307"/>
              <a:gd name="connsiteX170" fmla="*/ 3371850 w 3958265"/>
              <a:gd name="connsiteY170" fmla="*/ 2085975 h 3342307"/>
              <a:gd name="connsiteX171" fmla="*/ 3386138 w 3958265"/>
              <a:gd name="connsiteY171" fmla="*/ 2043112 h 3342307"/>
              <a:gd name="connsiteX172" fmla="*/ 3429000 w 3958265"/>
              <a:gd name="connsiteY172" fmla="*/ 2000250 h 3342307"/>
              <a:gd name="connsiteX173" fmla="*/ 3471863 w 3958265"/>
              <a:gd name="connsiteY173" fmla="*/ 1943100 h 3342307"/>
              <a:gd name="connsiteX174" fmla="*/ 3514725 w 3958265"/>
              <a:gd name="connsiteY174" fmla="*/ 1857375 h 3342307"/>
              <a:gd name="connsiteX175" fmla="*/ 3529013 w 3958265"/>
              <a:gd name="connsiteY175" fmla="*/ 1814512 h 3342307"/>
              <a:gd name="connsiteX176" fmla="*/ 3571875 w 3958265"/>
              <a:gd name="connsiteY176" fmla="*/ 1714500 h 3342307"/>
              <a:gd name="connsiteX177" fmla="*/ 3543300 w 3958265"/>
              <a:gd name="connsiteY177" fmla="*/ 1443037 h 3342307"/>
              <a:gd name="connsiteX178" fmla="*/ 3514725 w 3958265"/>
              <a:gd name="connsiteY178" fmla="*/ 1400175 h 3342307"/>
              <a:gd name="connsiteX179" fmla="*/ 3500438 w 3958265"/>
              <a:gd name="connsiteY179" fmla="*/ 1357312 h 3342307"/>
              <a:gd name="connsiteX180" fmla="*/ 3443288 w 3958265"/>
              <a:gd name="connsiteY180" fmla="*/ 1328737 h 3342307"/>
              <a:gd name="connsiteX181" fmla="*/ 3400425 w 3958265"/>
              <a:gd name="connsiteY181" fmla="*/ 1271587 h 3342307"/>
              <a:gd name="connsiteX182" fmla="*/ 3371850 w 3958265"/>
              <a:gd name="connsiteY182" fmla="*/ 1228725 h 3342307"/>
              <a:gd name="connsiteX183" fmla="*/ 3328988 w 3958265"/>
              <a:gd name="connsiteY183" fmla="*/ 1214437 h 3342307"/>
              <a:gd name="connsiteX184" fmla="*/ 3286125 w 3958265"/>
              <a:gd name="connsiteY184" fmla="*/ 1171575 h 3342307"/>
              <a:gd name="connsiteX185" fmla="*/ 3243263 w 3958265"/>
              <a:gd name="connsiteY185" fmla="*/ 1143000 h 3342307"/>
              <a:gd name="connsiteX186" fmla="*/ 3214688 w 3958265"/>
              <a:gd name="connsiteY186" fmla="*/ 1100137 h 3342307"/>
              <a:gd name="connsiteX187" fmla="*/ 3171825 w 3958265"/>
              <a:gd name="connsiteY187" fmla="*/ 1057275 h 3342307"/>
              <a:gd name="connsiteX188" fmla="*/ 3128963 w 3958265"/>
              <a:gd name="connsiteY188" fmla="*/ 1000125 h 3342307"/>
              <a:gd name="connsiteX189" fmla="*/ 3086100 w 3958265"/>
              <a:gd name="connsiteY189" fmla="*/ 985837 h 3342307"/>
              <a:gd name="connsiteX190" fmla="*/ 3028950 w 3958265"/>
              <a:gd name="connsiteY190" fmla="*/ 942975 h 3342307"/>
              <a:gd name="connsiteX191" fmla="*/ 2957513 w 3958265"/>
              <a:gd name="connsiteY191" fmla="*/ 871537 h 3342307"/>
              <a:gd name="connsiteX192" fmla="*/ 2928938 w 3958265"/>
              <a:gd name="connsiteY192" fmla="*/ 814387 h 3342307"/>
              <a:gd name="connsiteX193" fmla="*/ 2886075 w 3958265"/>
              <a:gd name="connsiteY193" fmla="*/ 714375 h 3342307"/>
              <a:gd name="connsiteX194" fmla="*/ 2843213 w 3958265"/>
              <a:gd name="connsiteY194" fmla="*/ 685800 h 3342307"/>
              <a:gd name="connsiteX195" fmla="*/ 2743200 w 3958265"/>
              <a:gd name="connsiteY195" fmla="*/ 628650 h 3342307"/>
              <a:gd name="connsiteX196" fmla="*/ 2700338 w 3958265"/>
              <a:gd name="connsiteY196" fmla="*/ 571500 h 3342307"/>
              <a:gd name="connsiteX197" fmla="*/ 2514600 w 3958265"/>
              <a:gd name="connsiteY197" fmla="*/ 485775 h 3342307"/>
              <a:gd name="connsiteX198" fmla="*/ 2300288 w 3958265"/>
              <a:gd name="connsiteY198" fmla="*/ 457200 h 3342307"/>
              <a:gd name="connsiteX199" fmla="*/ 2043113 w 3958265"/>
              <a:gd name="connsiteY199" fmla="*/ 485775 h 3342307"/>
              <a:gd name="connsiteX200" fmla="*/ 2000250 w 3958265"/>
              <a:gd name="connsiteY200" fmla="*/ 514350 h 3342307"/>
              <a:gd name="connsiteX201" fmla="*/ 1885950 w 3958265"/>
              <a:gd name="connsiteY201" fmla="*/ 542925 h 3342307"/>
              <a:gd name="connsiteX202" fmla="*/ 1843088 w 3958265"/>
              <a:gd name="connsiteY202" fmla="*/ 557212 h 3342307"/>
              <a:gd name="connsiteX203" fmla="*/ 1757363 w 3958265"/>
              <a:gd name="connsiteY203" fmla="*/ 600075 h 3342307"/>
              <a:gd name="connsiteX204" fmla="*/ 1671638 w 3958265"/>
              <a:gd name="connsiteY204" fmla="*/ 657225 h 3342307"/>
              <a:gd name="connsiteX205" fmla="*/ 1628775 w 3958265"/>
              <a:gd name="connsiteY205" fmla="*/ 685800 h 3342307"/>
              <a:gd name="connsiteX206" fmla="*/ 1585913 w 3958265"/>
              <a:gd name="connsiteY206" fmla="*/ 728662 h 3342307"/>
              <a:gd name="connsiteX207" fmla="*/ 1543050 w 3958265"/>
              <a:gd name="connsiteY207" fmla="*/ 785812 h 3342307"/>
              <a:gd name="connsiteX208" fmla="*/ 1485900 w 3958265"/>
              <a:gd name="connsiteY208" fmla="*/ 828675 h 3342307"/>
              <a:gd name="connsiteX209" fmla="*/ 1343025 w 3958265"/>
              <a:gd name="connsiteY209" fmla="*/ 942975 h 3342307"/>
              <a:gd name="connsiteX210" fmla="*/ 1300163 w 3958265"/>
              <a:gd name="connsiteY210" fmla="*/ 985837 h 3342307"/>
              <a:gd name="connsiteX211" fmla="*/ 1271588 w 3958265"/>
              <a:gd name="connsiteY211" fmla="*/ 1042987 h 3342307"/>
              <a:gd name="connsiteX212" fmla="*/ 1257300 w 3958265"/>
              <a:gd name="connsiteY212" fmla="*/ 1085850 h 3342307"/>
              <a:gd name="connsiteX213" fmla="*/ 1228725 w 3958265"/>
              <a:gd name="connsiteY213" fmla="*/ 1128712 h 3342307"/>
              <a:gd name="connsiteX214" fmla="*/ 1171575 w 3958265"/>
              <a:gd name="connsiteY214" fmla="*/ 1414462 h 3342307"/>
              <a:gd name="connsiteX215" fmla="*/ 1143000 w 3958265"/>
              <a:gd name="connsiteY215" fmla="*/ 1471612 h 3342307"/>
              <a:gd name="connsiteX216" fmla="*/ 1157288 w 3958265"/>
              <a:gd name="connsiteY216" fmla="*/ 1828800 h 3342307"/>
              <a:gd name="connsiteX217" fmla="*/ 1185863 w 3958265"/>
              <a:gd name="connsiteY217" fmla="*/ 1914525 h 3342307"/>
              <a:gd name="connsiteX218" fmla="*/ 1214438 w 3958265"/>
              <a:gd name="connsiteY218" fmla="*/ 2000250 h 3342307"/>
              <a:gd name="connsiteX219" fmla="*/ 1243013 w 3958265"/>
              <a:gd name="connsiteY219" fmla="*/ 2043112 h 3342307"/>
              <a:gd name="connsiteX220" fmla="*/ 1300163 w 3958265"/>
              <a:gd name="connsiteY220" fmla="*/ 2128837 h 3342307"/>
              <a:gd name="connsiteX221" fmla="*/ 1328738 w 3958265"/>
              <a:gd name="connsiteY221" fmla="*/ 2171700 h 3342307"/>
              <a:gd name="connsiteX222" fmla="*/ 1371600 w 3958265"/>
              <a:gd name="connsiteY222" fmla="*/ 2214562 h 3342307"/>
              <a:gd name="connsiteX223" fmla="*/ 1443038 w 3958265"/>
              <a:gd name="connsiteY223" fmla="*/ 2300287 h 3342307"/>
              <a:gd name="connsiteX224" fmla="*/ 1485900 w 3958265"/>
              <a:gd name="connsiteY224" fmla="*/ 2314575 h 3342307"/>
              <a:gd name="connsiteX225" fmla="*/ 1585913 w 3958265"/>
              <a:gd name="connsiteY225" fmla="*/ 2443162 h 3342307"/>
              <a:gd name="connsiteX226" fmla="*/ 1614488 w 3958265"/>
              <a:gd name="connsiteY226" fmla="*/ 2486025 h 3342307"/>
              <a:gd name="connsiteX227" fmla="*/ 1700213 w 3958265"/>
              <a:gd name="connsiteY227" fmla="*/ 2543175 h 3342307"/>
              <a:gd name="connsiteX228" fmla="*/ 1743075 w 3958265"/>
              <a:gd name="connsiteY228" fmla="*/ 2571750 h 3342307"/>
              <a:gd name="connsiteX229" fmla="*/ 1785938 w 3958265"/>
              <a:gd name="connsiteY229" fmla="*/ 2600325 h 3342307"/>
              <a:gd name="connsiteX230" fmla="*/ 1871663 w 3958265"/>
              <a:gd name="connsiteY230" fmla="*/ 2628900 h 3342307"/>
              <a:gd name="connsiteX231" fmla="*/ 1914525 w 3958265"/>
              <a:gd name="connsiteY231" fmla="*/ 2657475 h 3342307"/>
              <a:gd name="connsiteX232" fmla="*/ 2057400 w 3958265"/>
              <a:gd name="connsiteY232" fmla="*/ 2700337 h 3342307"/>
              <a:gd name="connsiteX233" fmla="*/ 2157413 w 3958265"/>
              <a:gd name="connsiteY233" fmla="*/ 2714625 h 3342307"/>
              <a:gd name="connsiteX234" fmla="*/ 2371725 w 3958265"/>
              <a:gd name="connsiteY234" fmla="*/ 2757487 h 3342307"/>
              <a:gd name="connsiteX235" fmla="*/ 2657475 w 3958265"/>
              <a:gd name="connsiteY235" fmla="*/ 2771775 h 3342307"/>
              <a:gd name="connsiteX236" fmla="*/ 3243263 w 3958265"/>
              <a:gd name="connsiteY236" fmla="*/ 2743200 h 3342307"/>
              <a:gd name="connsiteX237" fmla="*/ 3300413 w 3958265"/>
              <a:gd name="connsiteY237" fmla="*/ 2714625 h 3342307"/>
              <a:gd name="connsiteX238" fmla="*/ 3386138 w 3958265"/>
              <a:gd name="connsiteY238" fmla="*/ 2643187 h 3342307"/>
              <a:gd name="connsiteX239" fmla="*/ 3414713 w 3958265"/>
              <a:gd name="connsiteY239" fmla="*/ 2600325 h 3342307"/>
              <a:gd name="connsiteX240" fmla="*/ 3529013 w 3958265"/>
              <a:gd name="connsiteY240" fmla="*/ 2557462 h 3342307"/>
              <a:gd name="connsiteX241" fmla="*/ 3657600 w 3958265"/>
              <a:gd name="connsiteY241" fmla="*/ 2457450 h 3342307"/>
              <a:gd name="connsiteX242" fmla="*/ 3700463 w 3958265"/>
              <a:gd name="connsiteY242" fmla="*/ 2357437 h 3342307"/>
              <a:gd name="connsiteX243" fmla="*/ 3757613 w 3958265"/>
              <a:gd name="connsiteY243" fmla="*/ 2228850 h 3342307"/>
              <a:gd name="connsiteX244" fmla="*/ 3771900 w 3958265"/>
              <a:gd name="connsiteY244" fmla="*/ 2171700 h 3342307"/>
              <a:gd name="connsiteX245" fmla="*/ 3786188 w 3958265"/>
              <a:gd name="connsiteY245" fmla="*/ 2128837 h 3342307"/>
              <a:gd name="connsiteX246" fmla="*/ 3814763 w 3958265"/>
              <a:gd name="connsiteY246" fmla="*/ 1985962 h 3342307"/>
              <a:gd name="connsiteX247" fmla="*/ 3829050 w 3958265"/>
              <a:gd name="connsiteY247" fmla="*/ 1914525 h 3342307"/>
              <a:gd name="connsiteX248" fmla="*/ 3843338 w 3958265"/>
              <a:gd name="connsiteY248" fmla="*/ 1857375 h 3342307"/>
              <a:gd name="connsiteX249" fmla="*/ 3843338 w 3958265"/>
              <a:gd name="connsiteY249" fmla="*/ 1200150 h 3342307"/>
              <a:gd name="connsiteX250" fmla="*/ 3757613 w 3958265"/>
              <a:gd name="connsiteY250" fmla="*/ 1042987 h 3342307"/>
              <a:gd name="connsiteX251" fmla="*/ 3700463 w 3958265"/>
              <a:gd name="connsiteY251" fmla="*/ 942975 h 3342307"/>
              <a:gd name="connsiteX252" fmla="*/ 3657600 w 3958265"/>
              <a:gd name="connsiteY252" fmla="*/ 914400 h 3342307"/>
              <a:gd name="connsiteX253" fmla="*/ 3600450 w 3958265"/>
              <a:gd name="connsiteY253" fmla="*/ 857250 h 3342307"/>
              <a:gd name="connsiteX254" fmla="*/ 3571875 w 3958265"/>
              <a:gd name="connsiteY254" fmla="*/ 814387 h 3342307"/>
              <a:gd name="connsiteX255" fmla="*/ 3514725 w 3958265"/>
              <a:gd name="connsiteY255" fmla="*/ 742950 h 3342307"/>
              <a:gd name="connsiteX256" fmla="*/ 3443288 w 3958265"/>
              <a:gd name="connsiteY256" fmla="*/ 685800 h 3342307"/>
              <a:gd name="connsiteX257" fmla="*/ 3414713 w 3958265"/>
              <a:gd name="connsiteY257" fmla="*/ 628650 h 3342307"/>
              <a:gd name="connsiteX258" fmla="*/ 3328988 w 3958265"/>
              <a:gd name="connsiteY258" fmla="*/ 571500 h 3342307"/>
              <a:gd name="connsiteX259" fmla="*/ 3243263 w 3958265"/>
              <a:gd name="connsiteY259" fmla="*/ 500062 h 3342307"/>
              <a:gd name="connsiteX260" fmla="*/ 3186113 w 3958265"/>
              <a:gd name="connsiteY260" fmla="*/ 442912 h 3342307"/>
              <a:gd name="connsiteX261" fmla="*/ 3128963 w 3958265"/>
              <a:gd name="connsiteY261" fmla="*/ 414337 h 3342307"/>
              <a:gd name="connsiteX262" fmla="*/ 3071813 w 3958265"/>
              <a:gd name="connsiteY262" fmla="*/ 357187 h 3342307"/>
              <a:gd name="connsiteX263" fmla="*/ 3028950 w 3958265"/>
              <a:gd name="connsiteY263" fmla="*/ 328612 h 3342307"/>
              <a:gd name="connsiteX264" fmla="*/ 2986088 w 3958265"/>
              <a:gd name="connsiteY264" fmla="*/ 285750 h 3342307"/>
              <a:gd name="connsiteX265" fmla="*/ 2900363 w 3958265"/>
              <a:gd name="connsiteY265" fmla="*/ 228600 h 3342307"/>
              <a:gd name="connsiteX266" fmla="*/ 2843213 w 3958265"/>
              <a:gd name="connsiteY266" fmla="*/ 200025 h 3342307"/>
              <a:gd name="connsiteX267" fmla="*/ 2800350 w 3958265"/>
              <a:gd name="connsiteY267" fmla="*/ 157162 h 3342307"/>
              <a:gd name="connsiteX268" fmla="*/ 2728913 w 3958265"/>
              <a:gd name="connsiteY268" fmla="*/ 128587 h 3342307"/>
              <a:gd name="connsiteX269" fmla="*/ 2686050 w 3958265"/>
              <a:gd name="connsiteY269" fmla="*/ 100012 h 3342307"/>
              <a:gd name="connsiteX270" fmla="*/ 2628900 w 3958265"/>
              <a:gd name="connsiteY270" fmla="*/ 71437 h 3342307"/>
              <a:gd name="connsiteX271" fmla="*/ 2357438 w 3958265"/>
              <a:gd name="connsiteY271" fmla="*/ 85725 h 3342307"/>
              <a:gd name="connsiteX272" fmla="*/ 2314575 w 3958265"/>
              <a:gd name="connsiteY272" fmla="*/ 100012 h 3342307"/>
              <a:gd name="connsiteX273" fmla="*/ 2157413 w 3958265"/>
              <a:gd name="connsiteY273" fmla="*/ 171450 h 3342307"/>
              <a:gd name="connsiteX274" fmla="*/ 2100263 w 3958265"/>
              <a:gd name="connsiteY274" fmla="*/ 228600 h 3342307"/>
              <a:gd name="connsiteX275" fmla="*/ 2043113 w 3958265"/>
              <a:gd name="connsiteY275" fmla="*/ 242887 h 3342307"/>
              <a:gd name="connsiteX276" fmla="*/ 2000250 w 3958265"/>
              <a:gd name="connsiteY276" fmla="*/ 271462 h 3342307"/>
              <a:gd name="connsiteX277" fmla="*/ 1914525 w 3958265"/>
              <a:gd name="connsiteY277" fmla="*/ 314325 h 3342307"/>
              <a:gd name="connsiteX278" fmla="*/ 1885950 w 3958265"/>
              <a:gd name="connsiteY278" fmla="*/ 357187 h 3342307"/>
              <a:gd name="connsiteX279" fmla="*/ 1843088 w 3958265"/>
              <a:gd name="connsiteY279" fmla="*/ 371475 h 3342307"/>
              <a:gd name="connsiteX280" fmla="*/ 1728788 w 3958265"/>
              <a:gd name="connsiteY280" fmla="*/ 485775 h 3342307"/>
              <a:gd name="connsiteX281" fmla="*/ 1643063 w 3958265"/>
              <a:gd name="connsiteY281" fmla="*/ 542925 h 3342307"/>
              <a:gd name="connsiteX282" fmla="*/ 1614488 w 3958265"/>
              <a:gd name="connsiteY282" fmla="*/ 585787 h 3342307"/>
              <a:gd name="connsiteX283" fmla="*/ 1571625 w 3958265"/>
              <a:gd name="connsiteY283" fmla="*/ 628650 h 3342307"/>
              <a:gd name="connsiteX284" fmla="*/ 1514475 w 3958265"/>
              <a:gd name="connsiteY284" fmla="*/ 714375 h 3342307"/>
              <a:gd name="connsiteX285" fmla="*/ 1457325 w 3958265"/>
              <a:gd name="connsiteY285" fmla="*/ 800100 h 3342307"/>
              <a:gd name="connsiteX286" fmla="*/ 1400175 w 3958265"/>
              <a:gd name="connsiteY286" fmla="*/ 914400 h 3342307"/>
              <a:gd name="connsiteX287" fmla="*/ 1371600 w 3958265"/>
              <a:gd name="connsiteY287" fmla="*/ 971550 h 3342307"/>
              <a:gd name="connsiteX288" fmla="*/ 1328738 w 3958265"/>
              <a:gd name="connsiteY288" fmla="*/ 1014412 h 3342307"/>
              <a:gd name="connsiteX289" fmla="*/ 1271588 w 3958265"/>
              <a:gd name="connsiteY289" fmla="*/ 1300162 h 3342307"/>
              <a:gd name="connsiteX290" fmla="*/ 1243013 w 3958265"/>
              <a:gd name="connsiteY290" fmla="*/ 1371600 h 3342307"/>
              <a:gd name="connsiteX291" fmla="*/ 1257300 w 3958265"/>
              <a:gd name="connsiteY291" fmla="*/ 1685925 h 3342307"/>
              <a:gd name="connsiteX292" fmla="*/ 1285875 w 3958265"/>
              <a:gd name="connsiteY292" fmla="*/ 1771650 h 3342307"/>
              <a:gd name="connsiteX293" fmla="*/ 1328738 w 3958265"/>
              <a:gd name="connsiteY293" fmla="*/ 1814512 h 3342307"/>
              <a:gd name="connsiteX294" fmla="*/ 1385888 w 3958265"/>
              <a:gd name="connsiteY294" fmla="*/ 1900237 h 3342307"/>
              <a:gd name="connsiteX295" fmla="*/ 1528763 w 3958265"/>
              <a:gd name="connsiteY295" fmla="*/ 2028825 h 3342307"/>
              <a:gd name="connsiteX296" fmla="*/ 1585913 w 3958265"/>
              <a:gd name="connsiteY296" fmla="*/ 2057400 h 3342307"/>
              <a:gd name="connsiteX297" fmla="*/ 1671638 w 3958265"/>
              <a:gd name="connsiteY297" fmla="*/ 2128837 h 3342307"/>
              <a:gd name="connsiteX298" fmla="*/ 1771650 w 3958265"/>
              <a:gd name="connsiteY298" fmla="*/ 2171700 h 3342307"/>
              <a:gd name="connsiteX299" fmla="*/ 1914525 w 3958265"/>
              <a:gd name="connsiteY299" fmla="*/ 2243137 h 3342307"/>
              <a:gd name="connsiteX300" fmla="*/ 2043113 w 3958265"/>
              <a:gd name="connsiteY300" fmla="*/ 2286000 h 3342307"/>
              <a:gd name="connsiteX301" fmla="*/ 2143125 w 3958265"/>
              <a:gd name="connsiteY301" fmla="*/ 2357437 h 3342307"/>
              <a:gd name="connsiteX302" fmla="*/ 2214563 w 3958265"/>
              <a:gd name="connsiteY302" fmla="*/ 2371725 h 3342307"/>
              <a:gd name="connsiteX303" fmla="*/ 2300288 w 3958265"/>
              <a:gd name="connsiteY303" fmla="*/ 2400300 h 3342307"/>
              <a:gd name="connsiteX304" fmla="*/ 2357438 w 3958265"/>
              <a:gd name="connsiteY304" fmla="*/ 2414587 h 3342307"/>
              <a:gd name="connsiteX305" fmla="*/ 2400300 w 3958265"/>
              <a:gd name="connsiteY305" fmla="*/ 2428875 h 3342307"/>
              <a:gd name="connsiteX306" fmla="*/ 2500313 w 3958265"/>
              <a:gd name="connsiteY306" fmla="*/ 2443162 h 3342307"/>
              <a:gd name="connsiteX307" fmla="*/ 2600325 w 3958265"/>
              <a:gd name="connsiteY307" fmla="*/ 2471737 h 3342307"/>
              <a:gd name="connsiteX308" fmla="*/ 2714625 w 3958265"/>
              <a:gd name="connsiteY308" fmla="*/ 2486025 h 3342307"/>
              <a:gd name="connsiteX309" fmla="*/ 3000375 w 3958265"/>
              <a:gd name="connsiteY309" fmla="*/ 2514600 h 3342307"/>
              <a:gd name="connsiteX310" fmla="*/ 3171825 w 3958265"/>
              <a:gd name="connsiteY310" fmla="*/ 2486025 h 3342307"/>
              <a:gd name="connsiteX311" fmla="*/ 3257550 w 3958265"/>
              <a:gd name="connsiteY311" fmla="*/ 2400300 h 3342307"/>
              <a:gd name="connsiteX312" fmla="*/ 3300413 w 3958265"/>
              <a:gd name="connsiteY312" fmla="*/ 2386012 h 3342307"/>
              <a:gd name="connsiteX313" fmla="*/ 3343275 w 3958265"/>
              <a:gd name="connsiteY313" fmla="*/ 2357437 h 3342307"/>
              <a:gd name="connsiteX314" fmla="*/ 3443288 w 3958265"/>
              <a:gd name="connsiteY314" fmla="*/ 2228850 h 3342307"/>
              <a:gd name="connsiteX315" fmla="*/ 3529013 w 3958265"/>
              <a:gd name="connsiteY315" fmla="*/ 2171700 h 3342307"/>
              <a:gd name="connsiteX316" fmla="*/ 3543300 w 3958265"/>
              <a:gd name="connsiteY316" fmla="*/ 2128837 h 3342307"/>
              <a:gd name="connsiteX317" fmla="*/ 3586163 w 3958265"/>
              <a:gd name="connsiteY317" fmla="*/ 2043112 h 3342307"/>
              <a:gd name="connsiteX318" fmla="*/ 3600450 w 3958265"/>
              <a:gd name="connsiteY318" fmla="*/ 1957387 h 3342307"/>
              <a:gd name="connsiteX319" fmla="*/ 3614738 w 3958265"/>
              <a:gd name="connsiteY319" fmla="*/ 1914525 h 3342307"/>
              <a:gd name="connsiteX320" fmla="*/ 3643313 w 3958265"/>
              <a:gd name="connsiteY320" fmla="*/ 1814512 h 3342307"/>
              <a:gd name="connsiteX321" fmla="*/ 3571875 w 3958265"/>
              <a:gd name="connsiteY321" fmla="*/ 1328737 h 3342307"/>
              <a:gd name="connsiteX322" fmla="*/ 3500438 w 3958265"/>
              <a:gd name="connsiteY322" fmla="*/ 1214437 h 3342307"/>
              <a:gd name="connsiteX323" fmla="*/ 3457575 w 3958265"/>
              <a:gd name="connsiteY323" fmla="*/ 1200150 h 3342307"/>
              <a:gd name="connsiteX324" fmla="*/ 3371850 w 3958265"/>
              <a:gd name="connsiteY324" fmla="*/ 1042987 h 3342307"/>
              <a:gd name="connsiteX325" fmla="*/ 3314700 w 3958265"/>
              <a:gd name="connsiteY325" fmla="*/ 1000125 h 3342307"/>
              <a:gd name="connsiteX326" fmla="*/ 3271838 w 3958265"/>
              <a:gd name="connsiteY326" fmla="*/ 971550 h 3342307"/>
              <a:gd name="connsiteX327" fmla="*/ 3186113 w 3958265"/>
              <a:gd name="connsiteY327" fmla="*/ 885825 h 3342307"/>
              <a:gd name="connsiteX328" fmla="*/ 3114675 w 3958265"/>
              <a:gd name="connsiteY328" fmla="*/ 800100 h 3342307"/>
              <a:gd name="connsiteX329" fmla="*/ 2971800 w 3958265"/>
              <a:gd name="connsiteY329" fmla="*/ 714375 h 3342307"/>
              <a:gd name="connsiteX330" fmla="*/ 2786063 w 3958265"/>
              <a:gd name="connsiteY330" fmla="*/ 600075 h 3342307"/>
              <a:gd name="connsiteX331" fmla="*/ 2714625 w 3958265"/>
              <a:gd name="connsiteY331" fmla="*/ 557212 h 3342307"/>
              <a:gd name="connsiteX332" fmla="*/ 2557463 w 3958265"/>
              <a:gd name="connsiteY332" fmla="*/ 500062 h 3342307"/>
              <a:gd name="connsiteX333" fmla="*/ 2514600 w 3958265"/>
              <a:gd name="connsiteY333" fmla="*/ 442912 h 3342307"/>
              <a:gd name="connsiteX334" fmla="*/ 2228850 w 3958265"/>
              <a:gd name="connsiteY334" fmla="*/ 471487 h 3342307"/>
              <a:gd name="connsiteX335" fmla="*/ 2185988 w 3958265"/>
              <a:gd name="connsiteY335" fmla="*/ 500062 h 3342307"/>
              <a:gd name="connsiteX336" fmla="*/ 2100263 w 3958265"/>
              <a:gd name="connsiteY336" fmla="*/ 528637 h 3342307"/>
              <a:gd name="connsiteX337" fmla="*/ 2000250 w 3958265"/>
              <a:gd name="connsiteY337" fmla="*/ 585787 h 3342307"/>
              <a:gd name="connsiteX338" fmla="*/ 1957388 w 3958265"/>
              <a:gd name="connsiteY338" fmla="*/ 614362 h 3342307"/>
              <a:gd name="connsiteX339" fmla="*/ 1900238 w 3958265"/>
              <a:gd name="connsiteY339" fmla="*/ 628650 h 3342307"/>
              <a:gd name="connsiteX340" fmla="*/ 1857375 w 3958265"/>
              <a:gd name="connsiteY340" fmla="*/ 642937 h 3342307"/>
              <a:gd name="connsiteX341" fmla="*/ 1814513 w 3958265"/>
              <a:gd name="connsiteY341" fmla="*/ 671512 h 3342307"/>
              <a:gd name="connsiteX342" fmla="*/ 1771650 w 3958265"/>
              <a:gd name="connsiteY342" fmla="*/ 685800 h 3342307"/>
              <a:gd name="connsiteX343" fmla="*/ 1628775 w 3958265"/>
              <a:gd name="connsiteY343" fmla="*/ 785812 h 3342307"/>
              <a:gd name="connsiteX344" fmla="*/ 1571625 w 3958265"/>
              <a:gd name="connsiteY344" fmla="*/ 842962 h 3342307"/>
              <a:gd name="connsiteX345" fmla="*/ 1543050 w 3958265"/>
              <a:gd name="connsiteY345" fmla="*/ 885825 h 3342307"/>
              <a:gd name="connsiteX346" fmla="*/ 1514475 w 3958265"/>
              <a:gd name="connsiteY346" fmla="*/ 1000125 h 3342307"/>
              <a:gd name="connsiteX347" fmla="*/ 1471613 w 3958265"/>
              <a:gd name="connsiteY347" fmla="*/ 1042987 h 3342307"/>
              <a:gd name="connsiteX348" fmla="*/ 1485900 w 3958265"/>
              <a:gd name="connsiteY348" fmla="*/ 1300162 h 3342307"/>
              <a:gd name="connsiteX349" fmla="*/ 1500188 w 3958265"/>
              <a:gd name="connsiteY349" fmla="*/ 1343025 h 3342307"/>
              <a:gd name="connsiteX350" fmla="*/ 1585913 w 3958265"/>
              <a:gd name="connsiteY350" fmla="*/ 1443037 h 3342307"/>
              <a:gd name="connsiteX351" fmla="*/ 1643063 w 3958265"/>
              <a:gd name="connsiteY351" fmla="*/ 1485900 h 3342307"/>
              <a:gd name="connsiteX352" fmla="*/ 1700213 w 3958265"/>
              <a:gd name="connsiteY352" fmla="*/ 1571625 h 3342307"/>
              <a:gd name="connsiteX353" fmla="*/ 1743075 w 3958265"/>
              <a:gd name="connsiteY353" fmla="*/ 1614487 h 3342307"/>
              <a:gd name="connsiteX354" fmla="*/ 1771650 w 3958265"/>
              <a:gd name="connsiteY354" fmla="*/ 1657350 h 3342307"/>
              <a:gd name="connsiteX355" fmla="*/ 1814513 w 3958265"/>
              <a:gd name="connsiteY355" fmla="*/ 1671637 h 3342307"/>
              <a:gd name="connsiteX356" fmla="*/ 1943100 w 3958265"/>
              <a:gd name="connsiteY356" fmla="*/ 1771650 h 3342307"/>
              <a:gd name="connsiteX357" fmla="*/ 2014538 w 3958265"/>
              <a:gd name="connsiteY357" fmla="*/ 1785937 h 3342307"/>
              <a:gd name="connsiteX358" fmla="*/ 2128838 w 3958265"/>
              <a:gd name="connsiteY358" fmla="*/ 1843087 h 3342307"/>
              <a:gd name="connsiteX359" fmla="*/ 2243138 w 3958265"/>
              <a:gd name="connsiteY359" fmla="*/ 1871662 h 3342307"/>
              <a:gd name="connsiteX360" fmla="*/ 2300288 w 3958265"/>
              <a:gd name="connsiteY360" fmla="*/ 1900237 h 3342307"/>
              <a:gd name="connsiteX361" fmla="*/ 2471738 w 3958265"/>
              <a:gd name="connsiteY361" fmla="*/ 1914525 h 3342307"/>
              <a:gd name="connsiteX362" fmla="*/ 2728913 w 3958265"/>
              <a:gd name="connsiteY362" fmla="*/ 1971675 h 3342307"/>
              <a:gd name="connsiteX363" fmla="*/ 3028950 w 3958265"/>
              <a:gd name="connsiteY363" fmla="*/ 1943100 h 3342307"/>
              <a:gd name="connsiteX364" fmla="*/ 3071813 w 3958265"/>
              <a:gd name="connsiteY364" fmla="*/ 1900237 h 3342307"/>
              <a:gd name="connsiteX365" fmla="*/ 3114675 w 3958265"/>
              <a:gd name="connsiteY365" fmla="*/ 1871662 h 3342307"/>
              <a:gd name="connsiteX366" fmla="*/ 3186113 w 3958265"/>
              <a:gd name="connsiteY366" fmla="*/ 1785937 h 3342307"/>
              <a:gd name="connsiteX367" fmla="*/ 3228975 w 3958265"/>
              <a:gd name="connsiteY367" fmla="*/ 1757362 h 3342307"/>
              <a:gd name="connsiteX368" fmla="*/ 3271838 w 3958265"/>
              <a:gd name="connsiteY368" fmla="*/ 1700212 h 3342307"/>
              <a:gd name="connsiteX369" fmla="*/ 3328988 w 3958265"/>
              <a:gd name="connsiteY369" fmla="*/ 1571625 h 3342307"/>
              <a:gd name="connsiteX370" fmla="*/ 3300413 w 3958265"/>
              <a:gd name="connsiteY370" fmla="*/ 1343025 h 3342307"/>
              <a:gd name="connsiteX371" fmla="*/ 3243263 w 3958265"/>
              <a:gd name="connsiteY371" fmla="*/ 1257300 h 3342307"/>
              <a:gd name="connsiteX372" fmla="*/ 3157538 w 3958265"/>
              <a:gd name="connsiteY372" fmla="*/ 1157287 h 3342307"/>
              <a:gd name="connsiteX373" fmla="*/ 3086100 w 3958265"/>
              <a:gd name="connsiteY373" fmla="*/ 1071562 h 3342307"/>
              <a:gd name="connsiteX374" fmla="*/ 2971800 w 3958265"/>
              <a:gd name="connsiteY374" fmla="*/ 985837 h 3342307"/>
              <a:gd name="connsiteX375" fmla="*/ 2928938 w 3958265"/>
              <a:gd name="connsiteY375" fmla="*/ 942975 h 3342307"/>
              <a:gd name="connsiteX376" fmla="*/ 2857500 w 3958265"/>
              <a:gd name="connsiteY376" fmla="*/ 900112 h 3342307"/>
              <a:gd name="connsiteX377" fmla="*/ 2814638 w 3958265"/>
              <a:gd name="connsiteY377" fmla="*/ 857250 h 3342307"/>
              <a:gd name="connsiteX378" fmla="*/ 2700338 w 3958265"/>
              <a:gd name="connsiteY378" fmla="*/ 785812 h 3342307"/>
              <a:gd name="connsiteX379" fmla="*/ 2657475 w 3958265"/>
              <a:gd name="connsiteY379" fmla="*/ 757237 h 3342307"/>
              <a:gd name="connsiteX380" fmla="*/ 2600325 w 3958265"/>
              <a:gd name="connsiteY380" fmla="*/ 742950 h 3342307"/>
              <a:gd name="connsiteX381" fmla="*/ 2528888 w 3958265"/>
              <a:gd name="connsiteY381" fmla="*/ 714375 h 3342307"/>
              <a:gd name="connsiteX382" fmla="*/ 2271713 w 3958265"/>
              <a:gd name="connsiteY382" fmla="*/ 728662 h 3342307"/>
              <a:gd name="connsiteX383" fmla="*/ 2200275 w 3958265"/>
              <a:gd name="connsiteY383" fmla="*/ 757237 h 3342307"/>
              <a:gd name="connsiteX384" fmla="*/ 2143125 w 3958265"/>
              <a:gd name="connsiteY384" fmla="*/ 785812 h 3342307"/>
              <a:gd name="connsiteX385" fmla="*/ 2100263 w 3958265"/>
              <a:gd name="connsiteY385" fmla="*/ 800100 h 3342307"/>
              <a:gd name="connsiteX386" fmla="*/ 2028825 w 3958265"/>
              <a:gd name="connsiteY386" fmla="*/ 842962 h 3342307"/>
              <a:gd name="connsiteX387" fmla="*/ 2000250 w 3958265"/>
              <a:gd name="connsiteY387" fmla="*/ 885825 h 3342307"/>
              <a:gd name="connsiteX388" fmla="*/ 1914525 w 3958265"/>
              <a:gd name="connsiteY388" fmla="*/ 914400 h 3342307"/>
              <a:gd name="connsiteX389" fmla="*/ 1857375 w 3958265"/>
              <a:gd name="connsiteY389" fmla="*/ 1000125 h 3342307"/>
              <a:gd name="connsiteX390" fmla="*/ 1828800 w 3958265"/>
              <a:gd name="connsiteY390" fmla="*/ 1042987 h 3342307"/>
              <a:gd name="connsiteX391" fmla="*/ 1843088 w 3958265"/>
              <a:gd name="connsiteY391" fmla="*/ 1228725 h 3342307"/>
              <a:gd name="connsiteX392" fmla="*/ 1857375 w 3958265"/>
              <a:gd name="connsiteY392" fmla="*/ 1271587 h 3342307"/>
              <a:gd name="connsiteX393" fmla="*/ 1985963 w 3958265"/>
              <a:gd name="connsiteY393" fmla="*/ 1385887 h 3342307"/>
              <a:gd name="connsiteX394" fmla="*/ 2028825 w 3958265"/>
              <a:gd name="connsiteY394" fmla="*/ 1428750 h 3342307"/>
              <a:gd name="connsiteX395" fmla="*/ 2171700 w 3958265"/>
              <a:gd name="connsiteY395" fmla="*/ 1514475 h 3342307"/>
              <a:gd name="connsiteX396" fmla="*/ 2214563 w 3958265"/>
              <a:gd name="connsiteY396" fmla="*/ 1543050 h 3342307"/>
              <a:gd name="connsiteX397" fmla="*/ 2300288 w 3958265"/>
              <a:gd name="connsiteY397" fmla="*/ 1571625 h 3342307"/>
              <a:gd name="connsiteX398" fmla="*/ 2386013 w 3958265"/>
              <a:gd name="connsiteY398" fmla="*/ 1600200 h 3342307"/>
              <a:gd name="connsiteX399" fmla="*/ 2428875 w 3958265"/>
              <a:gd name="connsiteY399" fmla="*/ 1614487 h 3342307"/>
              <a:gd name="connsiteX400" fmla="*/ 2514600 w 3958265"/>
              <a:gd name="connsiteY400" fmla="*/ 1628775 h 3342307"/>
              <a:gd name="connsiteX401" fmla="*/ 2571750 w 3958265"/>
              <a:gd name="connsiteY401" fmla="*/ 1600200 h 3342307"/>
              <a:gd name="connsiteX402" fmla="*/ 2614613 w 3958265"/>
              <a:gd name="connsiteY402" fmla="*/ 1514475 h 3342307"/>
              <a:gd name="connsiteX403" fmla="*/ 2643188 w 3958265"/>
              <a:gd name="connsiteY403" fmla="*/ 1471612 h 3342307"/>
              <a:gd name="connsiteX404" fmla="*/ 2671763 w 3958265"/>
              <a:gd name="connsiteY404" fmla="*/ 1371600 h 3342307"/>
              <a:gd name="connsiteX405" fmla="*/ 2643188 w 3958265"/>
              <a:gd name="connsiteY405" fmla="*/ 1228725 h 3342307"/>
              <a:gd name="connsiteX406" fmla="*/ 2586038 w 3958265"/>
              <a:gd name="connsiteY406" fmla="*/ 1128712 h 3342307"/>
              <a:gd name="connsiteX407" fmla="*/ 2500313 w 3958265"/>
              <a:gd name="connsiteY407" fmla="*/ 1085850 h 3342307"/>
              <a:gd name="connsiteX408" fmla="*/ 2414588 w 3958265"/>
              <a:gd name="connsiteY408" fmla="*/ 1014412 h 3342307"/>
              <a:gd name="connsiteX409" fmla="*/ 2343150 w 3958265"/>
              <a:gd name="connsiteY409" fmla="*/ 985837 h 3342307"/>
              <a:gd name="connsiteX410" fmla="*/ 2300288 w 3958265"/>
              <a:gd name="connsiteY410" fmla="*/ 957262 h 3342307"/>
              <a:gd name="connsiteX411" fmla="*/ 2185988 w 3958265"/>
              <a:gd name="connsiteY411" fmla="*/ 900112 h 3342307"/>
              <a:gd name="connsiteX412" fmla="*/ 2000250 w 3958265"/>
              <a:gd name="connsiteY412" fmla="*/ 914400 h 3342307"/>
              <a:gd name="connsiteX413" fmla="*/ 1914525 w 3958265"/>
              <a:gd name="connsiteY413" fmla="*/ 942975 h 3342307"/>
              <a:gd name="connsiteX414" fmla="*/ 1871663 w 3958265"/>
              <a:gd name="connsiteY414" fmla="*/ 957262 h 3342307"/>
              <a:gd name="connsiteX415" fmla="*/ 1828800 w 3958265"/>
              <a:gd name="connsiteY415" fmla="*/ 985837 h 3342307"/>
              <a:gd name="connsiteX416" fmla="*/ 1800225 w 3958265"/>
              <a:gd name="connsiteY416" fmla="*/ 1028700 h 3342307"/>
              <a:gd name="connsiteX417" fmla="*/ 1757363 w 3958265"/>
              <a:gd name="connsiteY417" fmla="*/ 1042987 h 3342307"/>
              <a:gd name="connsiteX418" fmla="*/ 1728788 w 3958265"/>
              <a:gd name="connsiteY418" fmla="*/ 1114425 h 3342307"/>
              <a:gd name="connsiteX419" fmla="*/ 1714500 w 3958265"/>
              <a:gd name="connsiteY419" fmla="*/ 1157287 h 3342307"/>
              <a:gd name="connsiteX420" fmla="*/ 1728788 w 3958265"/>
              <a:gd name="connsiteY420" fmla="*/ 1200150 h 3342307"/>
              <a:gd name="connsiteX421" fmla="*/ 1828800 w 3958265"/>
              <a:gd name="connsiteY421" fmla="*/ 1328737 h 3342307"/>
              <a:gd name="connsiteX422" fmla="*/ 1885950 w 3958265"/>
              <a:gd name="connsiteY422" fmla="*/ 1357312 h 3342307"/>
              <a:gd name="connsiteX423" fmla="*/ 1943100 w 3958265"/>
              <a:gd name="connsiteY423" fmla="*/ 1371600 h 3342307"/>
              <a:gd name="connsiteX424" fmla="*/ 1985963 w 3958265"/>
              <a:gd name="connsiteY424" fmla="*/ 1414462 h 3342307"/>
              <a:gd name="connsiteX425" fmla="*/ 2043113 w 3958265"/>
              <a:gd name="connsiteY425" fmla="*/ 1428750 h 3342307"/>
              <a:gd name="connsiteX426" fmla="*/ 2128838 w 3958265"/>
              <a:gd name="connsiteY426" fmla="*/ 1457325 h 3342307"/>
              <a:gd name="connsiteX427" fmla="*/ 2200275 w 3958265"/>
              <a:gd name="connsiteY427" fmla="*/ 1485900 h 3342307"/>
              <a:gd name="connsiteX428" fmla="*/ 2328863 w 3958265"/>
              <a:gd name="connsiteY428" fmla="*/ 1514475 h 3342307"/>
              <a:gd name="connsiteX429" fmla="*/ 2386013 w 3958265"/>
              <a:gd name="connsiteY429" fmla="*/ 1543050 h 3342307"/>
              <a:gd name="connsiteX430" fmla="*/ 2871788 w 3958265"/>
              <a:gd name="connsiteY430" fmla="*/ 1528762 h 3342307"/>
              <a:gd name="connsiteX431" fmla="*/ 2914650 w 3958265"/>
              <a:gd name="connsiteY431" fmla="*/ 1485900 h 3342307"/>
              <a:gd name="connsiteX432" fmla="*/ 2971800 w 3958265"/>
              <a:gd name="connsiteY432" fmla="*/ 1400175 h 3342307"/>
              <a:gd name="connsiteX433" fmla="*/ 2986088 w 3958265"/>
              <a:gd name="connsiteY433" fmla="*/ 1343025 h 3342307"/>
              <a:gd name="connsiteX434" fmla="*/ 3014663 w 3958265"/>
              <a:gd name="connsiteY434" fmla="*/ 1300162 h 3342307"/>
              <a:gd name="connsiteX435" fmla="*/ 3043238 w 3958265"/>
              <a:gd name="connsiteY435" fmla="*/ 1185862 h 3342307"/>
              <a:gd name="connsiteX436" fmla="*/ 3014663 w 3958265"/>
              <a:gd name="connsiteY436" fmla="*/ 1042987 h 3342307"/>
              <a:gd name="connsiteX437" fmla="*/ 2986088 w 3958265"/>
              <a:gd name="connsiteY437" fmla="*/ 1000125 h 3342307"/>
              <a:gd name="connsiteX438" fmla="*/ 2871788 w 3958265"/>
              <a:gd name="connsiteY438" fmla="*/ 885825 h 3342307"/>
              <a:gd name="connsiteX439" fmla="*/ 2814638 w 3958265"/>
              <a:gd name="connsiteY439" fmla="*/ 842962 h 3342307"/>
              <a:gd name="connsiteX440" fmla="*/ 2757488 w 3958265"/>
              <a:gd name="connsiteY440" fmla="*/ 814387 h 3342307"/>
              <a:gd name="connsiteX441" fmla="*/ 2686050 w 3958265"/>
              <a:gd name="connsiteY441" fmla="*/ 771525 h 3342307"/>
              <a:gd name="connsiteX442" fmla="*/ 2628900 w 3958265"/>
              <a:gd name="connsiteY442" fmla="*/ 742950 h 3342307"/>
              <a:gd name="connsiteX443" fmla="*/ 2571750 w 3958265"/>
              <a:gd name="connsiteY443" fmla="*/ 700087 h 3342307"/>
              <a:gd name="connsiteX444" fmla="*/ 2486025 w 3958265"/>
              <a:gd name="connsiteY444" fmla="*/ 685800 h 3342307"/>
              <a:gd name="connsiteX445" fmla="*/ 2428875 w 3958265"/>
              <a:gd name="connsiteY445" fmla="*/ 642937 h 3342307"/>
              <a:gd name="connsiteX446" fmla="*/ 2386013 w 3958265"/>
              <a:gd name="connsiteY446" fmla="*/ 628650 h 3342307"/>
              <a:gd name="connsiteX447" fmla="*/ 2314575 w 3958265"/>
              <a:gd name="connsiteY447" fmla="*/ 600075 h 3342307"/>
              <a:gd name="connsiteX448" fmla="*/ 2143125 w 3958265"/>
              <a:gd name="connsiteY448" fmla="*/ 542925 h 3342307"/>
              <a:gd name="connsiteX449" fmla="*/ 2014538 w 3958265"/>
              <a:gd name="connsiteY449" fmla="*/ 485775 h 3342307"/>
              <a:gd name="connsiteX450" fmla="*/ 1900238 w 3958265"/>
              <a:gd name="connsiteY450" fmla="*/ 500062 h 3342307"/>
              <a:gd name="connsiteX451" fmla="*/ 1785938 w 3958265"/>
              <a:gd name="connsiteY451" fmla="*/ 528637 h 3342307"/>
              <a:gd name="connsiteX452" fmla="*/ 1714500 w 3958265"/>
              <a:gd name="connsiteY452" fmla="*/ 571500 h 3342307"/>
              <a:gd name="connsiteX453" fmla="*/ 1614488 w 3958265"/>
              <a:gd name="connsiteY453" fmla="*/ 628650 h 3342307"/>
              <a:gd name="connsiteX454" fmla="*/ 1571625 w 3958265"/>
              <a:gd name="connsiteY454" fmla="*/ 642937 h 3342307"/>
              <a:gd name="connsiteX455" fmla="*/ 1471613 w 3958265"/>
              <a:gd name="connsiteY455" fmla="*/ 714375 h 3342307"/>
              <a:gd name="connsiteX456" fmla="*/ 1385888 w 3958265"/>
              <a:gd name="connsiteY456" fmla="*/ 771525 h 3342307"/>
              <a:gd name="connsiteX457" fmla="*/ 1300163 w 3958265"/>
              <a:gd name="connsiteY457" fmla="*/ 871537 h 3342307"/>
              <a:gd name="connsiteX458" fmla="*/ 1271588 w 3958265"/>
              <a:gd name="connsiteY458" fmla="*/ 914400 h 3342307"/>
              <a:gd name="connsiteX459" fmla="*/ 1228725 w 3958265"/>
              <a:gd name="connsiteY459" fmla="*/ 957262 h 3342307"/>
              <a:gd name="connsiteX460" fmla="*/ 1257300 w 3958265"/>
              <a:gd name="connsiteY460" fmla="*/ 1285875 h 3342307"/>
              <a:gd name="connsiteX461" fmla="*/ 1285875 w 3958265"/>
              <a:gd name="connsiteY461" fmla="*/ 1343025 h 3342307"/>
              <a:gd name="connsiteX462" fmla="*/ 1328738 w 3958265"/>
              <a:gd name="connsiteY462" fmla="*/ 1385887 h 3342307"/>
              <a:gd name="connsiteX463" fmla="*/ 1371600 w 3958265"/>
              <a:gd name="connsiteY463" fmla="*/ 1443037 h 3342307"/>
              <a:gd name="connsiteX464" fmla="*/ 1400175 w 3958265"/>
              <a:gd name="connsiteY464" fmla="*/ 1485900 h 3342307"/>
              <a:gd name="connsiteX465" fmla="*/ 1414463 w 3958265"/>
              <a:gd name="connsiteY465" fmla="*/ 1528762 h 3342307"/>
              <a:gd name="connsiteX466" fmla="*/ 1471613 w 3958265"/>
              <a:gd name="connsiteY466" fmla="*/ 1571625 h 3342307"/>
              <a:gd name="connsiteX467" fmla="*/ 1528763 w 3958265"/>
              <a:gd name="connsiteY467" fmla="*/ 1643062 h 3342307"/>
              <a:gd name="connsiteX468" fmla="*/ 1557338 w 3958265"/>
              <a:gd name="connsiteY468" fmla="*/ 1685925 h 3342307"/>
              <a:gd name="connsiteX469" fmla="*/ 1600200 w 3958265"/>
              <a:gd name="connsiteY469" fmla="*/ 1728787 h 3342307"/>
              <a:gd name="connsiteX470" fmla="*/ 1628775 w 3958265"/>
              <a:gd name="connsiteY470" fmla="*/ 1771650 h 3342307"/>
              <a:gd name="connsiteX471" fmla="*/ 1714500 w 3958265"/>
              <a:gd name="connsiteY471" fmla="*/ 1843087 h 3342307"/>
              <a:gd name="connsiteX472" fmla="*/ 1785938 w 3958265"/>
              <a:gd name="connsiteY472" fmla="*/ 1928812 h 3342307"/>
              <a:gd name="connsiteX473" fmla="*/ 1843088 w 3958265"/>
              <a:gd name="connsiteY473" fmla="*/ 1943100 h 3342307"/>
              <a:gd name="connsiteX474" fmla="*/ 1957388 w 3958265"/>
              <a:gd name="connsiteY474" fmla="*/ 1985962 h 3342307"/>
              <a:gd name="connsiteX475" fmla="*/ 2014538 w 3958265"/>
              <a:gd name="connsiteY475" fmla="*/ 2028825 h 3342307"/>
              <a:gd name="connsiteX476" fmla="*/ 2085975 w 3958265"/>
              <a:gd name="connsiteY476" fmla="*/ 2057400 h 3342307"/>
              <a:gd name="connsiteX477" fmla="*/ 2143125 w 3958265"/>
              <a:gd name="connsiteY477" fmla="*/ 2085975 h 3342307"/>
              <a:gd name="connsiteX478" fmla="*/ 2214563 w 3958265"/>
              <a:gd name="connsiteY478" fmla="*/ 2100262 h 3342307"/>
              <a:gd name="connsiteX479" fmla="*/ 2343150 w 3958265"/>
              <a:gd name="connsiteY479" fmla="*/ 2128837 h 3342307"/>
              <a:gd name="connsiteX480" fmla="*/ 2443163 w 3958265"/>
              <a:gd name="connsiteY480" fmla="*/ 2171700 h 3342307"/>
              <a:gd name="connsiteX481" fmla="*/ 2528888 w 3958265"/>
              <a:gd name="connsiteY481" fmla="*/ 2185987 h 3342307"/>
              <a:gd name="connsiteX482" fmla="*/ 2586038 w 3958265"/>
              <a:gd name="connsiteY482" fmla="*/ 2214562 h 3342307"/>
              <a:gd name="connsiteX483" fmla="*/ 2771775 w 3958265"/>
              <a:gd name="connsiteY483" fmla="*/ 2243137 h 3342307"/>
              <a:gd name="connsiteX484" fmla="*/ 3114675 w 3958265"/>
              <a:gd name="connsiteY484" fmla="*/ 2214562 h 3342307"/>
              <a:gd name="connsiteX485" fmla="*/ 3228975 w 3958265"/>
              <a:gd name="connsiteY485" fmla="*/ 2157412 h 3342307"/>
              <a:gd name="connsiteX486" fmla="*/ 3271838 w 3958265"/>
              <a:gd name="connsiteY486" fmla="*/ 2128837 h 3342307"/>
              <a:gd name="connsiteX487" fmla="*/ 3429000 w 3958265"/>
              <a:gd name="connsiteY487" fmla="*/ 2100262 h 3342307"/>
              <a:gd name="connsiteX488" fmla="*/ 3529013 w 3958265"/>
              <a:gd name="connsiteY488" fmla="*/ 2043112 h 3342307"/>
              <a:gd name="connsiteX489" fmla="*/ 3586163 w 3958265"/>
              <a:gd name="connsiteY489" fmla="*/ 1928812 h 3342307"/>
              <a:gd name="connsiteX490" fmla="*/ 3600450 w 3958265"/>
              <a:gd name="connsiteY490" fmla="*/ 1857375 h 3342307"/>
              <a:gd name="connsiteX491" fmla="*/ 3629025 w 3958265"/>
              <a:gd name="connsiteY491" fmla="*/ 1814512 h 3342307"/>
              <a:gd name="connsiteX492" fmla="*/ 3657600 w 3958265"/>
              <a:gd name="connsiteY492" fmla="*/ 1757362 h 3342307"/>
              <a:gd name="connsiteX493" fmla="*/ 3686175 w 3958265"/>
              <a:gd name="connsiteY493" fmla="*/ 1643062 h 3342307"/>
              <a:gd name="connsiteX494" fmla="*/ 3714750 w 3958265"/>
              <a:gd name="connsiteY494" fmla="*/ 1557337 h 3342307"/>
              <a:gd name="connsiteX495" fmla="*/ 3729038 w 3958265"/>
              <a:gd name="connsiteY495" fmla="*/ 1514475 h 3342307"/>
              <a:gd name="connsiteX496" fmla="*/ 3700463 w 3958265"/>
              <a:gd name="connsiteY496" fmla="*/ 1185862 h 3342307"/>
              <a:gd name="connsiteX497" fmla="*/ 3686175 w 3958265"/>
              <a:gd name="connsiteY497" fmla="*/ 1143000 h 3342307"/>
              <a:gd name="connsiteX498" fmla="*/ 3643313 w 3958265"/>
              <a:gd name="connsiteY498" fmla="*/ 1128712 h 3342307"/>
              <a:gd name="connsiteX499" fmla="*/ 3614738 w 3958265"/>
              <a:gd name="connsiteY499" fmla="*/ 1071562 h 3342307"/>
              <a:gd name="connsiteX500" fmla="*/ 3514725 w 3958265"/>
              <a:gd name="connsiteY500" fmla="*/ 985837 h 3342307"/>
              <a:gd name="connsiteX501" fmla="*/ 3486150 w 3958265"/>
              <a:gd name="connsiteY501" fmla="*/ 942975 h 3342307"/>
              <a:gd name="connsiteX502" fmla="*/ 3414713 w 3958265"/>
              <a:gd name="connsiteY502" fmla="*/ 885825 h 3342307"/>
              <a:gd name="connsiteX503" fmla="*/ 3271838 w 3958265"/>
              <a:gd name="connsiteY503" fmla="*/ 771525 h 3342307"/>
              <a:gd name="connsiteX504" fmla="*/ 3243263 w 3958265"/>
              <a:gd name="connsiteY504" fmla="*/ 714375 h 3342307"/>
              <a:gd name="connsiteX505" fmla="*/ 3143250 w 3958265"/>
              <a:gd name="connsiteY505" fmla="*/ 657225 h 3342307"/>
              <a:gd name="connsiteX506" fmla="*/ 3086100 w 3958265"/>
              <a:gd name="connsiteY506" fmla="*/ 614362 h 3342307"/>
              <a:gd name="connsiteX507" fmla="*/ 3043238 w 3958265"/>
              <a:gd name="connsiteY507" fmla="*/ 585787 h 3342307"/>
              <a:gd name="connsiteX508" fmla="*/ 2928938 w 3958265"/>
              <a:gd name="connsiteY508" fmla="*/ 500062 h 3342307"/>
              <a:gd name="connsiteX509" fmla="*/ 2886075 w 3958265"/>
              <a:gd name="connsiteY509" fmla="*/ 471487 h 3342307"/>
              <a:gd name="connsiteX510" fmla="*/ 2828925 w 3958265"/>
              <a:gd name="connsiteY510" fmla="*/ 442912 h 3342307"/>
              <a:gd name="connsiteX511" fmla="*/ 2786063 w 3958265"/>
              <a:gd name="connsiteY511" fmla="*/ 400050 h 3342307"/>
              <a:gd name="connsiteX512" fmla="*/ 2700338 w 3958265"/>
              <a:gd name="connsiteY512" fmla="*/ 371475 h 3342307"/>
              <a:gd name="connsiteX513" fmla="*/ 2614613 w 3958265"/>
              <a:gd name="connsiteY513" fmla="*/ 314325 h 3342307"/>
              <a:gd name="connsiteX514" fmla="*/ 2514600 w 3958265"/>
              <a:gd name="connsiteY514" fmla="*/ 257175 h 3342307"/>
              <a:gd name="connsiteX515" fmla="*/ 2100263 w 3958265"/>
              <a:gd name="connsiteY515" fmla="*/ 271462 h 3342307"/>
              <a:gd name="connsiteX516" fmla="*/ 2000250 w 3958265"/>
              <a:gd name="connsiteY516" fmla="*/ 314325 h 3342307"/>
              <a:gd name="connsiteX517" fmla="*/ 1885950 w 3958265"/>
              <a:gd name="connsiteY517" fmla="*/ 342900 h 3342307"/>
              <a:gd name="connsiteX518" fmla="*/ 1771650 w 3958265"/>
              <a:gd name="connsiteY518" fmla="*/ 371475 h 3342307"/>
              <a:gd name="connsiteX519" fmla="*/ 1728788 w 3958265"/>
              <a:gd name="connsiteY519" fmla="*/ 385762 h 3342307"/>
              <a:gd name="connsiteX520" fmla="*/ 1671638 w 3958265"/>
              <a:gd name="connsiteY520" fmla="*/ 400050 h 3342307"/>
              <a:gd name="connsiteX521" fmla="*/ 1614488 w 3958265"/>
              <a:gd name="connsiteY521" fmla="*/ 428625 h 3342307"/>
              <a:gd name="connsiteX522" fmla="*/ 1571625 w 3958265"/>
              <a:gd name="connsiteY522" fmla="*/ 442912 h 3342307"/>
              <a:gd name="connsiteX523" fmla="*/ 1514475 w 3958265"/>
              <a:gd name="connsiteY523" fmla="*/ 485775 h 3342307"/>
              <a:gd name="connsiteX524" fmla="*/ 1471613 w 3958265"/>
              <a:gd name="connsiteY524" fmla="*/ 514350 h 3342307"/>
              <a:gd name="connsiteX525" fmla="*/ 1385888 w 3958265"/>
              <a:gd name="connsiteY525" fmla="*/ 585787 h 3342307"/>
              <a:gd name="connsiteX526" fmla="*/ 1371600 w 3958265"/>
              <a:gd name="connsiteY526" fmla="*/ 628650 h 3342307"/>
              <a:gd name="connsiteX527" fmla="*/ 1257300 w 3958265"/>
              <a:gd name="connsiteY527" fmla="*/ 685800 h 3342307"/>
              <a:gd name="connsiteX528" fmla="*/ 1171575 w 3958265"/>
              <a:gd name="connsiteY528" fmla="*/ 828675 h 3342307"/>
              <a:gd name="connsiteX529" fmla="*/ 1143000 w 3958265"/>
              <a:gd name="connsiteY529" fmla="*/ 871537 h 3342307"/>
              <a:gd name="connsiteX530" fmla="*/ 1157288 w 3958265"/>
              <a:gd name="connsiteY530" fmla="*/ 1371600 h 3342307"/>
              <a:gd name="connsiteX531" fmla="*/ 1185863 w 3958265"/>
              <a:gd name="connsiteY531" fmla="*/ 1457325 h 3342307"/>
              <a:gd name="connsiteX532" fmla="*/ 1200150 w 3958265"/>
              <a:gd name="connsiteY532" fmla="*/ 1500187 h 3342307"/>
              <a:gd name="connsiteX533" fmla="*/ 1257300 w 3958265"/>
              <a:gd name="connsiteY533" fmla="*/ 1585912 h 3342307"/>
              <a:gd name="connsiteX534" fmla="*/ 1314450 w 3958265"/>
              <a:gd name="connsiteY534" fmla="*/ 1685925 h 3342307"/>
              <a:gd name="connsiteX535" fmla="*/ 1328738 w 3958265"/>
              <a:gd name="connsiteY535" fmla="*/ 1728787 h 3342307"/>
              <a:gd name="connsiteX536" fmla="*/ 1357313 w 3958265"/>
              <a:gd name="connsiteY536" fmla="*/ 1771650 h 3342307"/>
              <a:gd name="connsiteX537" fmla="*/ 1414463 w 3958265"/>
              <a:gd name="connsiteY537" fmla="*/ 1828800 h 3342307"/>
              <a:gd name="connsiteX538" fmla="*/ 1443038 w 3958265"/>
              <a:gd name="connsiteY538" fmla="*/ 1871662 h 3342307"/>
              <a:gd name="connsiteX539" fmla="*/ 1485900 w 3958265"/>
              <a:gd name="connsiteY539" fmla="*/ 1900237 h 3342307"/>
              <a:gd name="connsiteX540" fmla="*/ 1528763 w 3958265"/>
              <a:gd name="connsiteY540" fmla="*/ 1957387 h 3342307"/>
              <a:gd name="connsiteX541" fmla="*/ 1557338 w 3958265"/>
              <a:gd name="connsiteY541" fmla="*/ 2000250 h 3342307"/>
              <a:gd name="connsiteX542" fmla="*/ 1614488 w 3958265"/>
              <a:gd name="connsiteY542" fmla="*/ 2043112 h 3342307"/>
              <a:gd name="connsiteX543" fmla="*/ 1700213 w 3958265"/>
              <a:gd name="connsiteY543" fmla="*/ 2100262 h 3342307"/>
              <a:gd name="connsiteX544" fmla="*/ 1743075 w 3958265"/>
              <a:gd name="connsiteY544" fmla="*/ 2128837 h 3342307"/>
              <a:gd name="connsiteX545" fmla="*/ 1800225 w 3958265"/>
              <a:gd name="connsiteY545" fmla="*/ 2143125 h 3342307"/>
              <a:gd name="connsiteX546" fmla="*/ 1843088 w 3958265"/>
              <a:gd name="connsiteY546" fmla="*/ 2200275 h 3342307"/>
              <a:gd name="connsiteX547" fmla="*/ 1885950 w 3958265"/>
              <a:gd name="connsiteY547" fmla="*/ 2214562 h 3342307"/>
              <a:gd name="connsiteX548" fmla="*/ 1928813 w 3958265"/>
              <a:gd name="connsiteY548" fmla="*/ 2243137 h 3342307"/>
              <a:gd name="connsiteX549" fmla="*/ 2057400 w 3958265"/>
              <a:gd name="connsiteY549" fmla="*/ 2328862 h 3342307"/>
              <a:gd name="connsiteX550" fmla="*/ 2114550 w 3958265"/>
              <a:gd name="connsiteY550" fmla="*/ 2343150 h 3342307"/>
              <a:gd name="connsiteX551" fmla="*/ 2185988 w 3958265"/>
              <a:gd name="connsiteY551" fmla="*/ 2371725 h 3342307"/>
              <a:gd name="connsiteX552" fmla="*/ 2228850 w 3958265"/>
              <a:gd name="connsiteY552" fmla="*/ 2386012 h 3342307"/>
              <a:gd name="connsiteX553" fmla="*/ 2343150 w 3958265"/>
              <a:gd name="connsiteY553" fmla="*/ 2414587 h 3342307"/>
              <a:gd name="connsiteX554" fmla="*/ 2500313 w 3958265"/>
              <a:gd name="connsiteY554" fmla="*/ 2457450 h 3342307"/>
              <a:gd name="connsiteX555" fmla="*/ 2900363 w 3958265"/>
              <a:gd name="connsiteY555" fmla="*/ 2486025 h 3342307"/>
              <a:gd name="connsiteX556" fmla="*/ 3114675 w 3958265"/>
              <a:gd name="connsiteY556" fmla="*/ 2457450 h 3342307"/>
              <a:gd name="connsiteX557" fmla="*/ 3157538 w 3958265"/>
              <a:gd name="connsiteY557" fmla="*/ 2428875 h 3342307"/>
              <a:gd name="connsiteX558" fmla="*/ 3471863 w 3958265"/>
              <a:gd name="connsiteY558" fmla="*/ 2357437 h 3342307"/>
              <a:gd name="connsiteX559" fmla="*/ 3571875 w 3958265"/>
              <a:gd name="connsiteY559" fmla="*/ 2328862 h 3342307"/>
              <a:gd name="connsiteX560" fmla="*/ 3629025 w 3958265"/>
              <a:gd name="connsiteY560" fmla="*/ 2286000 h 3342307"/>
              <a:gd name="connsiteX561" fmla="*/ 3671888 w 3958265"/>
              <a:gd name="connsiteY561" fmla="*/ 2185987 h 3342307"/>
              <a:gd name="connsiteX562" fmla="*/ 3771900 w 3958265"/>
              <a:gd name="connsiteY562" fmla="*/ 2071687 h 3342307"/>
              <a:gd name="connsiteX563" fmla="*/ 3800475 w 3958265"/>
              <a:gd name="connsiteY563" fmla="*/ 1985962 h 3342307"/>
              <a:gd name="connsiteX564" fmla="*/ 3871913 w 3958265"/>
              <a:gd name="connsiteY564" fmla="*/ 1857375 h 3342307"/>
              <a:gd name="connsiteX565" fmla="*/ 3900488 w 3958265"/>
              <a:gd name="connsiteY565" fmla="*/ 1514475 h 3342307"/>
              <a:gd name="connsiteX566" fmla="*/ 3871913 w 3958265"/>
              <a:gd name="connsiteY566" fmla="*/ 1314450 h 3342307"/>
              <a:gd name="connsiteX567" fmla="*/ 3814763 w 3958265"/>
              <a:gd name="connsiteY567" fmla="*/ 1228725 h 3342307"/>
              <a:gd name="connsiteX568" fmla="*/ 3729038 w 3958265"/>
              <a:gd name="connsiteY568" fmla="*/ 1143000 h 3342307"/>
              <a:gd name="connsiteX569" fmla="*/ 3671888 w 3958265"/>
              <a:gd name="connsiteY569" fmla="*/ 1085850 h 3342307"/>
              <a:gd name="connsiteX570" fmla="*/ 3586163 w 3958265"/>
              <a:gd name="connsiteY570" fmla="*/ 1028700 h 3342307"/>
              <a:gd name="connsiteX571" fmla="*/ 3486150 w 3958265"/>
              <a:gd name="connsiteY571" fmla="*/ 971550 h 3342307"/>
              <a:gd name="connsiteX572" fmla="*/ 3400425 w 3958265"/>
              <a:gd name="connsiteY572" fmla="*/ 900112 h 3342307"/>
              <a:gd name="connsiteX573" fmla="*/ 3357563 w 3958265"/>
              <a:gd name="connsiteY573" fmla="*/ 857250 h 3342307"/>
              <a:gd name="connsiteX574" fmla="*/ 3214688 w 3958265"/>
              <a:gd name="connsiteY574" fmla="*/ 771525 h 3342307"/>
              <a:gd name="connsiteX575" fmla="*/ 3071813 w 3958265"/>
              <a:gd name="connsiteY575" fmla="*/ 685800 h 3342307"/>
              <a:gd name="connsiteX576" fmla="*/ 2971800 w 3958265"/>
              <a:gd name="connsiteY576" fmla="*/ 614362 h 3342307"/>
              <a:gd name="connsiteX577" fmla="*/ 2800350 w 3958265"/>
              <a:gd name="connsiteY577" fmla="*/ 557212 h 3342307"/>
              <a:gd name="connsiteX578" fmla="*/ 2757488 w 3958265"/>
              <a:gd name="connsiteY578" fmla="*/ 500062 h 3342307"/>
              <a:gd name="connsiteX579" fmla="*/ 2614613 w 3958265"/>
              <a:gd name="connsiteY579" fmla="*/ 442912 h 3342307"/>
              <a:gd name="connsiteX580" fmla="*/ 2200275 w 3958265"/>
              <a:gd name="connsiteY580" fmla="*/ 457200 h 3342307"/>
              <a:gd name="connsiteX581" fmla="*/ 1985963 w 3958265"/>
              <a:gd name="connsiteY581" fmla="*/ 500062 h 3342307"/>
              <a:gd name="connsiteX582" fmla="*/ 1885950 w 3958265"/>
              <a:gd name="connsiteY582" fmla="*/ 528637 h 3342307"/>
              <a:gd name="connsiteX583" fmla="*/ 1800225 w 3958265"/>
              <a:gd name="connsiteY583" fmla="*/ 571500 h 3342307"/>
              <a:gd name="connsiteX584" fmla="*/ 1728788 w 3958265"/>
              <a:gd name="connsiteY584" fmla="*/ 614362 h 3342307"/>
              <a:gd name="connsiteX585" fmla="*/ 1685925 w 3958265"/>
              <a:gd name="connsiteY585" fmla="*/ 642937 h 3342307"/>
              <a:gd name="connsiteX586" fmla="*/ 1614488 w 3958265"/>
              <a:gd name="connsiteY586" fmla="*/ 671512 h 3342307"/>
              <a:gd name="connsiteX587" fmla="*/ 1557338 w 3958265"/>
              <a:gd name="connsiteY587" fmla="*/ 714375 h 3342307"/>
              <a:gd name="connsiteX588" fmla="*/ 1500188 w 3958265"/>
              <a:gd name="connsiteY588" fmla="*/ 742950 h 3342307"/>
              <a:gd name="connsiteX589" fmla="*/ 1428750 w 3958265"/>
              <a:gd name="connsiteY589" fmla="*/ 785812 h 3342307"/>
              <a:gd name="connsiteX590" fmla="*/ 1371600 w 3958265"/>
              <a:gd name="connsiteY590" fmla="*/ 828675 h 3342307"/>
              <a:gd name="connsiteX591" fmla="*/ 1328738 w 3958265"/>
              <a:gd name="connsiteY591" fmla="*/ 857250 h 3342307"/>
              <a:gd name="connsiteX592" fmla="*/ 1243013 w 3958265"/>
              <a:gd name="connsiteY592" fmla="*/ 928687 h 3342307"/>
              <a:gd name="connsiteX593" fmla="*/ 1214438 w 3958265"/>
              <a:gd name="connsiteY593" fmla="*/ 985837 h 3342307"/>
              <a:gd name="connsiteX594" fmla="*/ 1185863 w 3958265"/>
              <a:gd name="connsiteY594" fmla="*/ 1028700 h 3342307"/>
              <a:gd name="connsiteX595" fmla="*/ 1128713 w 3958265"/>
              <a:gd name="connsiteY595" fmla="*/ 1071562 h 3342307"/>
              <a:gd name="connsiteX596" fmla="*/ 1100138 w 3958265"/>
              <a:gd name="connsiteY596" fmla="*/ 1114425 h 3342307"/>
              <a:gd name="connsiteX597" fmla="*/ 1071563 w 3958265"/>
              <a:gd name="connsiteY597" fmla="*/ 1171575 h 3342307"/>
              <a:gd name="connsiteX598" fmla="*/ 1028700 w 3958265"/>
              <a:gd name="connsiteY598" fmla="*/ 1200150 h 3342307"/>
              <a:gd name="connsiteX599" fmla="*/ 971550 w 3958265"/>
              <a:gd name="connsiteY599" fmla="*/ 1343025 h 3342307"/>
              <a:gd name="connsiteX600" fmla="*/ 942975 w 3958265"/>
              <a:gd name="connsiteY600" fmla="*/ 1414462 h 3342307"/>
              <a:gd name="connsiteX601" fmla="*/ 885825 w 3958265"/>
              <a:gd name="connsiteY601" fmla="*/ 1528762 h 3342307"/>
              <a:gd name="connsiteX602" fmla="*/ 871538 w 3958265"/>
              <a:gd name="connsiteY602" fmla="*/ 1971675 h 3342307"/>
              <a:gd name="connsiteX603" fmla="*/ 885825 w 3958265"/>
              <a:gd name="connsiteY603" fmla="*/ 2028825 h 3342307"/>
              <a:gd name="connsiteX604" fmla="*/ 914400 w 3958265"/>
              <a:gd name="connsiteY604" fmla="*/ 2071687 h 3342307"/>
              <a:gd name="connsiteX605" fmla="*/ 985838 w 3958265"/>
              <a:gd name="connsiteY605" fmla="*/ 2171700 h 3342307"/>
              <a:gd name="connsiteX606" fmla="*/ 1000125 w 3958265"/>
              <a:gd name="connsiteY606" fmla="*/ 2214562 h 3342307"/>
              <a:gd name="connsiteX607" fmla="*/ 1028700 w 3958265"/>
              <a:gd name="connsiteY607" fmla="*/ 2271712 h 3342307"/>
              <a:gd name="connsiteX608" fmla="*/ 1071563 w 3958265"/>
              <a:gd name="connsiteY608" fmla="*/ 2300287 h 3342307"/>
              <a:gd name="connsiteX609" fmla="*/ 1143000 w 3958265"/>
              <a:gd name="connsiteY609" fmla="*/ 2371725 h 3342307"/>
              <a:gd name="connsiteX610" fmla="*/ 1185863 w 3958265"/>
              <a:gd name="connsiteY610" fmla="*/ 2414587 h 3342307"/>
              <a:gd name="connsiteX611" fmla="*/ 1243013 w 3958265"/>
              <a:gd name="connsiteY611" fmla="*/ 2428875 h 3342307"/>
              <a:gd name="connsiteX612" fmla="*/ 1285875 w 3958265"/>
              <a:gd name="connsiteY612" fmla="*/ 2457450 h 3342307"/>
              <a:gd name="connsiteX613" fmla="*/ 1400175 w 3958265"/>
              <a:gd name="connsiteY613" fmla="*/ 2528887 h 3342307"/>
              <a:gd name="connsiteX614" fmla="*/ 1471613 w 3958265"/>
              <a:gd name="connsiteY614" fmla="*/ 2543175 h 3342307"/>
              <a:gd name="connsiteX615" fmla="*/ 1557338 w 3958265"/>
              <a:gd name="connsiteY615" fmla="*/ 2600325 h 3342307"/>
              <a:gd name="connsiteX616" fmla="*/ 1643063 w 3958265"/>
              <a:gd name="connsiteY616" fmla="*/ 2628900 h 3342307"/>
              <a:gd name="connsiteX617" fmla="*/ 1743075 w 3958265"/>
              <a:gd name="connsiteY617" fmla="*/ 2671762 h 3342307"/>
              <a:gd name="connsiteX618" fmla="*/ 1785938 w 3958265"/>
              <a:gd name="connsiteY618" fmla="*/ 2700337 h 3342307"/>
              <a:gd name="connsiteX619" fmla="*/ 1843088 w 3958265"/>
              <a:gd name="connsiteY619" fmla="*/ 2714625 h 3342307"/>
              <a:gd name="connsiteX620" fmla="*/ 1885950 w 3958265"/>
              <a:gd name="connsiteY620" fmla="*/ 2728912 h 3342307"/>
              <a:gd name="connsiteX621" fmla="*/ 1928813 w 3958265"/>
              <a:gd name="connsiteY621" fmla="*/ 2757487 h 3342307"/>
              <a:gd name="connsiteX622" fmla="*/ 2085975 w 3958265"/>
              <a:gd name="connsiteY622" fmla="*/ 2786062 h 3342307"/>
              <a:gd name="connsiteX623" fmla="*/ 2185988 w 3958265"/>
              <a:gd name="connsiteY623" fmla="*/ 2800350 h 3342307"/>
              <a:gd name="connsiteX624" fmla="*/ 2257425 w 3958265"/>
              <a:gd name="connsiteY624" fmla="*/ 2814637 h 3342307"/>
              <a:gd name="connsiteX625" fmla="*/ 2371725 w 3958265"/>
              <a:gd name="connsiteY625" fmla="*/ 2828925 h 3342307"/>
              <a:gd name="connsiteX626" fmla="*/ 2543175 w 3958265"/>
              <a:gd name="connsiteY626" fmla="*/ 2857500 h 3342307"/>
              <a:gd name="connsiteX627" fmla="*/ 2914650 w 3958265"/>
              <a:gd name="connsiteY627" fmla="*/ 2886075 h 3342307"/>
              <a:gd name="connsiteX628" fmla="*/ 3286125 w 3958265"/>
              <a:gd name="connsiteY628" fmla="*/ 2857500 h 3342307"/>
              <a:gd name="connsiteX629" fmla="*/ 3343275 w 3958265"/>
              <a:gd name="connsiteY629" fmla="*/ 2828925 h 3342307"/>
              <a:gd name="connsiteX630" fmla="*/ 3443288 w 3958265"/>
              <a:gd name="connsiteY630" fmla="*/ 2800350 h 3342307"/>
              <a:gd name="connsiteX631" fmla="*/ 3500438 w 3958265"/>
              <a:gd name="connsiteY631" fmla="*/ 2757487 h 3342307"/>
              <a:gd name="connsiteX632" fmla="*/ 3557588 w 3958265"/>
              <a:gd name="connsiteY632" fmla="*/ 2686050 h 3342307"/>
              <a:gd name="connsiteX633" fmla="*/ 3614738 w 3958265"/>
              <a:gd name="connsiteY633" fmla="*/ 2600325 h 3342307"/>
              <a:gd name="connsiteX634" fmla="*/ 3686175 w 3958265"/>
              <a:gd name="connsiteY634" fmla="*/ 2500312 h 3342307"/>
              <a:gd name="connsiteX635" fmla="*/ 3714750 w 3958265"/>
              <a:gd name="connsiteY635" fmla="*/ 2371725 h 3342307"/>
              <a:gd name="connsiteX636" fmla="*/ 3743325 w 3958265"/>
              <a:gd name="connsiteY636" fmla="*/ 2328862 h 3342307"/>
              <a:gd name="connsiteX637" fmla="*/ 3757613 w 3958265"/>
              <a:gd name="connsiteY637" fmla="*/ 2286000 h 3342307"/>
              <a:gd name="connsiteX638" fmla="*/ 3771900 w 3958265"/>
              <a:gd name="connsiteY638" fmla="*/ 2200275 h 3342307"/>
              <a:gd name="connsiteX639" fmla="*/ 3800475 w 3958265"/>
              <a:gd name="connsiteY639" fmla="*/ 2114550 h 3342307"/>
              <a:gd name="connsiteX640" fmla="*/ 3814763 w 3958265"/>
              <a:gd name="connsiteY640" fmla="*/ 2057400 h 3342307"/>
              <a:gd name="connsiteX641" fmla="*/ 3786188 w 3958265"/>
              <a:gd name="connsiteY641" fmla="*/ 1443037 h 3342307"/>
              <a:gd name="connsiteX642" fmla="*/ 3714750 w 3958265"/>
              <a:gd name="connsiteY642" fmla="*/ 1357312 h 3342307"/>
              <a:gd name="connsiteX643" fmla="*/ 3686175 w 3958265"/>
              <a:gd name="connsiteY643" fmla="*/ 1300162 h 3342307"/>
              <a:gd name="connsiteX644" fmla="*/ 3629025 w 3958265"/>
              <a:gd name="connsiteY644" fmla="*/ 1257300 h 3342307"/>
              <a:gd name="connsiteX645" fmla="*/ 3529013 w 3958265"/>
              <a:gd name="connsiteY645" fmla="*/ 1185862 h 3342307"/>
              <a:gd name="connsiteX646" fmla="*/ 3500438 w 3958265"/>
              <a:gd name="connsiteY646" fmla="*/ 1143000 h 3342307"/>
              <a:gd name="connsiteX647" fmla="*/ 3386138 w 3958265"/>
              <a:gd name="connsiteY647" fmla="*/ 1057275 h 3342307"/>
              <a:gd name="connsiteX648" fmla="*/ 3371850 w 3958265"/>
              <a:gd name="connsiteY648" fmla="*/ 1014412 h 3342307"/>
              <a:gd name="connsiteX649" fmla="*/ 3328988 w 3958265"/>
              <a:gd name="connsiteY649" fmla="*/ 985837 h 3342307"/>
              <a:gd name="connsiteX650" fmla="*/ 3257550 w 3958265"/>
              <a:gd name="connsiteY650" fmla="*/ 942975 h 3342307"/>
              <a:gd name="connsiteX651" fmla="*/ 3214688 w 3958265"/>
              <a:gd name="connsiteY651" fmla="*/ 914400 h 3342307"/>
              <a:gd name="connsiteX652" fmla="*/ 3171825 w 3958265"/>
              <a:gd name="connsiteY652" fmla="*/ 857250 h 3342307"/>
              <a:gd name="connsiteX653" fmla="*/ 3043238 w 3958265"/>
              <a:gd name="connsiteY653" fmla="*/ 785812 h 3342307"/>
              <a:gd name="connsiteX654" fmla="*/ 2971800 w 3958265"/>
              <a:gd name="connsiteY654" fmla="*/ 757237 h 3342307"/>
              <a:gd name="connsiteX655" fmla="*/ 2857500 w 3958265"/>
              <a:gd name="connsiteY655" fmla="*/ 671512 h 3342307"/>
              <a:gd name="connsiteX656" fmla="*/ 2728913 w 3958265"/>
              <a:gd name="connsiteY656" fmla="*/ 600075 h 3342307"/>
              <a:gd name="connsiteX657" fmla="*/ 2643188 w 3958265"/>
              <a:gd name="connsiteY657" fmla="*/ 585787 h 3342307"/>
              <a:gd name="connsiteX658" fmla="*/ 2428875 w 3958265"/>
              <a:gd name="connsiteY658" fmla="*/ 457200 h 3342307"/>
              <a:gd name="connsiteX659" fmla="*/ 2343150 w 3958265"/>
              <a:gd name="connsiteY659" fmla="*/ 385762 h 3342307"/>
              <a:gd name="connsiteX660" fmla="*/ 1800225 w 3958265"/>
              <a:gd name="connsiteY660" fmla="*/ 371475 h 3342307"/>
              <a:gd name="connsiteX661" fmla="*/ 1743075 w 3958265"/>
              <a:gd name="connsiteY661" fmla="*/ 385762 h 3342307"/>
              <a:gd name="connsiteX662" fmla="*/ 1628775 w 3958265"/>
              <a:gd name="connsiteY662" fmla="*/ 442912 h 3342307"/>
              <a:gd name="connsiteX663" fmla="*/ 1585913 w 3958265"/>
              <a:gd name="connsiteY663" fmla="*/ 485775 h 3342307"/>
              <a:gd name="connsiteX664" fmla="*/ 1457325 w 3958265"/>
              <a:gd name="connsiteY664" fmla="*/ 542925 h 3342307"/>
              <a:gd name="connsiteX665" fmla="*/ 1357313 w 3958265"/>
              <a:gd name="connsiteY665" fmla="*/ 671512 h 3342307"/>
              <a:gd name="connsiteX666" fmla="*/ 1300163 w 3958265"/>
              <a:gd name="connsiteY666" fmla="*/ 814387 h 3342307"/>
              <a:gd name="connsiteX667" fmla="*/ 1243013 w 3958265"/>
              <a:gd name="connsiteY667" fmla="*/ 857250 h 3342307"/>
              <a:gd name="connsiteX668" fmla="*/ 1185863 w 3958265"/>
              <a:gd name="connsiteY668" fmla="*/ 928687 h 3342307"/>
              <a:gd name="connsiteX669" fmla="*/ 1128713 w 3958265"/>
              <a:gd name="connsiteY669" fmla="*/ 1200150 h 3342307"/>
              <a:gd name="connsiteX670" fmla="*/ 1157288 w 3958265"/>
              <a:gd name="connsiteY670" fmla="*/ 1500187 h 3342307"/>
              <a:gd name="connsiteX671" fmla="*/ 1185863 w 3958265"/>
              <a:gd name="connsiteY671" fmla="*/ 1714500 h 3342307"/>
              <a:gd name="connsiteX672" fmla="*/ 1214438 w 3958265"/>
              <a:gd name="connsiteY672" fmla="*/ 1757362 h 3342307"/>
              <a:gd name="connsiteX673" fmla="*/ 1243013 w 3958265"/>
              <a:gd name="connsiteY673" fmla="*/ 1885950 h 3342307"/>
              <a:gd name="connsiteX674" fmla="*/ 1271588 w 3958265"/>
              <a:gd name="connsiteY674" fmla="*/ 1971675 h 3342307"/>
              <a:gd name="connsiteX675" fmla="*/ 1285875 w 3958265"/>
              <a:gd name="connsiteY675" fmla="*/ 2028825 h 3342307"/>
              <a:gd name="connsiteX676" fmla="*/ 1314450 w 3958265"/>
              <a:gd name="connsiteY676" fmla="*/ 2071687 h 3342307"/>
              <a:gd name="connsiteX677" fmla="*/ 1400175 w 3958265"/>
              <a:gd name="connsiteY677" fmla="*/ 2200275 h 3342307"/>
              <a:gd name="connsiteX678" fmla="*/ 1443038 w 3958265"/>
              <a:gd name="connsiteY678" fmla="*/ 2228850 h 3342307"/>
              <a:gd name="connsiteX679" fmla="*/ 1471613 w 3958265"/>
              <a:gd name="connsiteY679" fmla="*/ 2271712 h 3342307"/>
              <a:gd name="connsiteX680" fmla="*/ 1557338 w 3958265"/>
              <a:gd name="connsiteY680" fmla="*/ 2343150 h 3342307"/>
              <a:gd name="connsiteX681" fmla="*/ 1585913 w 3958265"/>
              <a:gd name="connsiteY681" fmla="*/ 2386012 h 3342307"/>
              <a:gd name="connsiteX682" fmla="*/ 1628775 w 3958265"/>
              <a:gd name="connsiteY682" fmla="*/ 2400300 h 3342307"/>
              <a:gd name="connsiteX683" fmla="*/ 1685925 w 3958265"/>
              <a:gd name="connsiteY683" fmla="*/ 2428875 h 3342307"/>
              <a:gd name="connsiteX684" fmla="*/ 1800225 w 3958265"/>
              <a:gd name="connsiteY684" fmla="*/ 2514600 h 3342307"/>
              <a:gd name="connsiteX685" fmla="*/ 1885950 w 3958265"/>
              <a:gd name="connsiteY685" fmla="*/ 2528887 h 3342307"/>
              <a:gd name="connsiteX686" fmla="*/ 2000250 w 3958265"/>
              <a:gd name="connsiteY686" fmla="*/ 2571750 h 3342307"/>
              <a:gd name="connsiteX687" fmla="*/ 2143125 w 3958265"/>
              <a:gd name="connsiteY687" fmla="*/ 2614612 h 3342307"/>
              <a:gd name="connsiteX688" fmla="*/ 2185988 w 3958265"/>
              <a:gd name="connsiteY688" fmla="*/ 2628900 h 3342307"/>
              <a:gd name="connsiteX689" fmla="*/ 2843213 w 3958265"/>
              <a:gd name="connsiteY689" fmla="*/ 2600325 h 3342307"/>
              <a:gd name="connsiteX690" fmla="*/ 2886075 w 3958265"/>
              <a:gd name="connsiteY690" fmla="*/ 2557462 h 3342307"/>
              <a:gd name="connsiteX691" fmla="*/ 2943225 w 3958265"/>
              <a:gd name="connsiteY691" fmla="*/ 2514600 h 3342307"/>
              <a:gd name="connsiteX692" fmla="*/ 3057525 w 3958265"/>
              <a:gd name="connsiteY692" fmla="*/ 2428875 h 3342307"/>
              <a:gd name="connsiteX693" fmla="*/ 3071813 w 3958265"/>
              <a:gd name="connsiteY693" fmla="*/ 2386012 h 3342307"/>
              <a:gd name="connsiteX694" fmla="*/ 3143250 w 3958265"/>
              <a:gd name="connsiteY694" fmla="*/ 2271712 h 3342307"/>
              <a:gd name="connsiteX695" fmla="*/ 3186113 w 3958265"/>
              <a:gd name="connsiteY695" fmla="*/ 2157412 h 3342307"/>
              <a:gd name="connsiteX696" fmla="*/ 3200400 w 3958265"/>
              <a:gd name="connsiteY696" fmla="*/ 2085975 h 3342307"/>
              <a:gd name="connsiteX697" fmla="*/ 3214688 w 3958265"/>
              <a:gd name="connsiteY697" fmla="*/ 2043112 h 3342307"/>
              <a:gd name="connsiteX698" fmla="*/ 3157538 w 3958265"/>
              <a:gd name="connsiteY698" fmla="*/ 1628775 h 3342307"/>
              <a:gd name="connsiteX699" fmla="*/ 3143250 w 3958265"/>
              <a:gd name="connsiteY699" fmla="*/ 1571625 h 3342307"/>
              <a:gd name="connsiteX700" fmla="*/ 3071813 w 3958265"/>
              <a:gd name="connsiteY700" fmla="*/ 1514475 h 3342307"/>
              <a:gd name="connsiteX701" fmla="*/ 3028950 w 3958265"/>
              <a:gd name="connsiteY701" fmla="*/ 1457325 h 3342307"/>
              <a:gd name="connsiteX702" fmla="*/ 2871788 w 3958265"/>
              <a:gd name="connsiteY702" fmla="*/ 1314450 h 3342307"/>
              <a:gd name="connsiteX703" fmla="*/ 2828925 w 3958265"/>
              <a:gd name="connsiteY703" fmla="*/ 1271587 h 3342307"/>
              <a:gd name="connsiteX704" fmla="*/ 2743200 w 3958265"/>
              <a:gd name="connsiteY704" fmla="*/ 1228725 h 3342307"/>
              <a:gd name="connsiteX705" fmla="*/ 2643188 w 3958265"/>
              <a:gd name="connsiteY705" fmla="*/ 1157287 h 3342307"/>
              <a:gd name="connsiteX706" fmla="*/ 2600325 w 3958265"/>
              <a:gd name="connsiteY706" fmla="*/ 1128712 h 3342307"/>
              <a:gd name="connsiteX707" fmla="*/ 2486025 w 3958265"/>
              <a:gd name="connsiteY707" fmla="*/ 1100137 h 3342307"/>
              <a:gd name="connsiteX708" fmla="*/ 2400300 w 3958265"/>
              <a:gd name="connsiteY708" fmla="*/ 1071562 h 3342307"/>
              <a:gd name="connsiteX709" fmla="*/ 1971675 w 3958265"/>
              <a:gd name="connsiteY709" fmla="*/ 1085850 h 3342307"/>
              <a:gd name="connsiteX710" fmla="*/ 1914525 w 3958265"/>
              <a:gd name="connsiteY710" fmla="*/ 1100137 h 3342307"/>
              <a:gd name="connsiteX711" fmla="*/ 1843088 w 3958265"/>
              <a:gd name="connsiteY711" fmla="*/ 1157287 h 3342307"/>
              <a:gd name="connsiteX712" fmla="*/ 1743075 w 3958265"/>
              <a:gd name="connsiteY712" fmla="*/ 1271587 h 3342307"/>
              <a:gd name="connsiteX713" fmla="*/ 1743075 w 3958265"/>
              <a:gd name="connsiteY713" fmla="*/ 1700212 h 3342307"/>
              <a:gd name="connsiteX714" fmla="*/ 1857375 w 3958265"/>
              <a:gd name="connsiteY714" fmla="*/ 1871662 h 3342307"/>
              <a:gd name="connsiteX715" fmla="*/ 1943100 w 3958265"/>
              <a:gd name="connsiteY715" fmla="*/ 1928812 h 3342307"/>
              <a:gd name="connsiteX716" fmla="*/ 2000250 w 3958265"/>
              <a:gd name="connsiteY716" fmla="*/ 1985962 h 3342307"/>
              <a:gd name="connsiteX717" fmla="*/ 2114550 w 3958265"/>
              <a:gd name="connsiteY717" fmla="*/ 2028825 h 3342307"/>
              <a:gd name="connsiteX718" fmla="*/ 2243138 w 3958265"/>
              <a:gd name="connsiteY718" fmla="*/ 2071687 h 3342307"/>
              <a:gd name="connsiteX719" fmla="*/ 2343150 w 3958265"/>
              <a:gd name="connsiteY719" fmla="*/ 2100262 h 3342307"/>
              <a:gd name="connsiteX720" fmla="*/ 2671763 w 3958265"/>
              <a:gd name="connsiteY720" fmla="*/ 2071687 h 3342307"/>
              <a:gd name="connsiteX721" fmla="*/ 2714625 w 3958265"/>
              <a:gd name="connsiteY721" fmla="*/ 2043112 h 3342307"/>
              <a:gd name="connsiteX722" fmla="*/ 2757488 w 3958265"/>
              <a:gd name="connsiteY722" fmla="*/ 2028825 h 3342307"/>
              <a:gd name="connsiteX723" fmla="*/ 2828925 w 3958265"/>
              <a:gd name="connsiteY723" fmla="*/ 1928812 h 3342307"/>
              <a:gd name="connsiteX724" fmla="*/ 2857500 w 3958265"/>
              <a:gd name="connsiteY724" fmla="*/ 1885950 h 3342307"/>
              <a:gd name="connsiteX725" fmla="*/ 2900363 w 3958265"/>
              <a:gd name="connsiteY725" fmla="*/ 1771650 h 3342307"/>
              <a:gd name="connsiteX726" fmla="*/ 2871788 w 3958265"/>
              <a:gd name="connsiteY726" fmla="*/ 1628775 h 3342307"/>
              <a:gd name="connsiteX727" fmla="*/ 2786063 w 3958265"/>
              <a:gd name="connsiteY727" fmla="*/ 1543050 h 3342307"/>
              <a:gd name="connsiteX728" fmla="*/ 2657475 w 3958265"/>
              <a:gd name="connsiteY728" fmla="*/ 1428750 h 3342307"/>
              <a:gd name="connsiteX729" fmla="*/ 2557463 w 3958265"/>
              <a:gd name="connsiteY729" fmla="*/ 1385887 h 3342307"/>
              <a:gd name="connsiteX730" fmla="*/ 2514600 w 3958265"/>
              <a:gd name="connsiteY730" fmla="*/ 1357312 h 3342307"/>
              <a:gd name="connsiteX731" fmla="*/ 2400300 w 3958265"/>
              <a:gd name="connsiteY731" fmla="*/ 1300162 h 3342307"/>
              <a:gd name="connsiteX732" fmla="*/ 2357438 w 3958265"/>
              <a:gd name="connsiteY732" fmla="*/ 1271587 h 3342307"/>
              <a:gd name="connsiteX733" fmla="*/ 2257425 w 3958265"/>
              <a:gd name="connsiteY733" fmla="*/ 1214437 h 3342307"/>
              <a:gd name="connsiteX734" fmla="*/ 2057400 w 3958265"/>
              <a:gd name="connsiteY734" fmla="*/ 1228725 h 3342307"/>
              <a:gd name="connsiteX735" fmla="*/ 1957388 w 3958265"/>
              <a:gd name="connsiteY735" fmla="*/ 1285875 h 3342307"/>
              <a:gd name="connsiteX736" fmla="*/ 1943100 w 3958265"/>
              <a:gd name="connsiteY736" fmla="*/ 1328737 h 3342307"/>
              <a:gd name="connsiteX737" fmla="*/ 1914525 w 3958265"/>
              <a:gd name="connsiteY737" fmla="*/ 1371600 h 3342307"/>
              <a:gd name="connsiteX738" fmla="*/ 1928813 w 3958265"/>
              <a:gd name="connsiteY738" fmla="*/ 1543050 h 3342307"/>
              <a:gd name="connsiteX739" fmla="*/ 2057400 w 3958265"/>
              <a:gd name="connsiteY739" fmla="*/ 1614487 h 3342307"/>
              <a:gd name="connsiteX740" fmla="*/ 2100263 w 3958265"/>
              <a:gd name="connsiteY740" fmla="*/ 1643062 h 3342307"/>
              <a:gd name="connsiteX741" fmla="*/ 2286000 w 3958265"/>
              <a:gd name="connsiteY741" fmla="*/ 1685925 h 3342307"/>
              <a:gd name="connsiteX742" fmla="*/ 2343150 w 3958265"/>
              <a:gd name="connsiteY742" fmla="*/ 1700212 h 3342307"/>
              <a:gd name="connsiteX743" fmla="*/ 2400300 w 3958265"/>
              <a:gd name="connsiteY743" fmla="*/ 1728787 h 3342307"/>
              <a:gd name="connsiteX744" fmla="*/ 2814638 w 3958265"/>
              <a:gd name="connsiteY744" fmla="*/ 1685925 h 3342307"/>
              <a:gd name="connsiteX745" fmla="*/ 2857500 w 3958265"/>
              <a:gd name="connsiteY745" fmla="*/ 1643062 h 3342307"/>
              <a:gd name="connsiteX746" fmla="*/ 2900363 w 3958265"/>
              <a:gd name="connsiteY746" fmla="*/ 1614487 h 3342307"/>
              <a:gd name="connsiteX747" fmla="*/ 2914650 w 3958265"/>
              <a:gd name="connsiteY747" fmla="*/ 1571625 h 3342307"/>
              <a:gd name="connsiteX748" fmla="*/ 3000375 w 3958265"/>
              <a:gd name="connsiteY748" fmla="*/ 1471612 h 3342307"/>
              <a:gd name="connsiteX749" fmla="*/ 3028950 w 3958265"/>
              <a:gd name="connsiteY749" fmla="*/ 1385887 h 3342307"/>
              <a:gd name="connsiteX750" fmla="*/ 3043238 w 3958265"/>
              <a:gd name="connsiteY750" fmla="*/ 1343025 h 3342307"/>
              <a:gd name="connsiteX751" fmla="*/ 3057525 w 3958265"/>
              <a:gd name="connsiteY751" fmla="*/ 1300162 h 3342307"/>
              <a:gd name="connsiteX752" fmla="*/ 3028950 w 3958265"/>
              <a:gd name="connsiteY752" fmla="*/ 1014412 h 3342307"/>
              <a:gd name="connsiteX753" fmla="*/ 2986088 w 3958265"/>
              <a:gd name="connsiteY753" fmla="*/ 957262 h 3342307"/>
              <a:gd name="connsiteX754" fmla="*/ 2828925 w 3958265"/>
              <a:gd name="connsiteY754" fmla="*/ 814387 h 3342307"/>
              <a:gd name="connsiteX755" fmla="*/ 2728913 w 3958265"/>
              <a:gd name="connsiteY755" fmla="*/ 771525 h 3342307"/>
              <a:gd name="connsiteX756" fmla="*/ 2671763 w 3958265"/>
              <a:gd name="connsiteY756" fmla="*/ 714375 h 3342307"/>
              <a:gd name="connsiteX757" fmla="*/ 2300288 w 3958265"/>
              <a:gd name="connsiteY757" fmla="*/ 557212 h 3342307"/>
              <a:gd name="connsiteX758" fmla="*/ 2071688 w 3958265"/>
              <a:gd name="connsiteY758" fmla="*/ 442912 h 3342307"/>
              <a:gd name="connsiteX759" fmla="*/ 1828800 w 3958265"/>
              <a:gd name="connsiteY759" fmla="*/ 328612 h 3342307"/>
              <a:gd name="connsiteX760" fmla="*/ 1657350 w 3958265"/>
              <a:gd name="connsiteY760" fmla="*/ 357187 h 3342307"/>
              <a:gd name="connsiteX761" fmla="*/ 1614488 w 3958265"/>
              <a:gd name="connsiteY761" fmla="*/ 385762 h 3342307"/>
              <a:gd name="connsiteX762" fmla="*/ 1571625 w 3958265"/>
              <a:gd name="connsiteY762" fmla="*/ 400050 h 3342307"/>
              <a:gd name="connsiteX763" fmla="*/ 1485900 w 3958265"/>
              <a:gd name="connsiteY763" fmla="*/ 442912 h 3342307"/>
              <a:gd name="connsiteX764" fmla="*/ 1443038 w 3958265"/>
              <a:gd name="connsiteY764" fmla="*/ 485775 h 3342307"/>
              <a:gd name="connsiteX765" fmla="*/ 1414463 w 3958265"/>
              <a:gd name="connsiteY765" fmla="*/ 528637 h 3342307"/>
              <a:gd name="connsiteX766" fmla="*/ 1357313 w 3958265"/>
              <a:gd name="connsiteY766" fmla="*/ 571500 h 3342307"/>
              <a:gd name="connsiteX767" fmla="*/ 1271588 w 3958265"/>
              <a:gd name="connsiteY767" fmla="*/ 671512 h 3342307"/>
              <a:gd name="connsiteX768" fmla="*/ 1200150 w 3958265"/>
              <a:gd name="connsiteY768" fmla="*/ 757237 h 3342307"/>
              <a:gd name="connsiteX769" fmla="*/ 1143000 w 3958265"/>
              <a:gd name="connsiteY769" fmla="*/ 885825 h 3342307"/>
              <a:gd name="connsiteX770" fmla="*/ 1085850 w 3958265"/>
              <a:gd name="connsiteY770" fmla="*/ 928687 h 3342307"/>
              <a:gd name="connsiteX771" fmla="*/ 1057275 w 3958265"/>
              <a:gd name="connsiteY771" fmla="*/ 1100137 h 3342307"/>
              <a:gd name="connsiteX772" fmla="*/ 1071563 w 3958265"/>
              <a:gd name="connsiteY772" fmla="*/ 1300162 h 3342307"/>
              <a:gd name="connsiteX773" fmla="*/ 1128713 w 3958265"/>
              <a:gd name="connsiteY773" fmla="*/ 1443037 h 3342307"/>
              <a:gd name="connsiteX774" fmla="*/ 1157288 w 3958265"/>
              <a:gd name="connsiteY774" fmla="*/ 1557337 h 3342307"/>
              <a:gd name="connsiteX775" fmla="*/ 1214438 w 3958265"/>
              <a:gd name="connsiteY775" fmla="*/ 1657350 h 3342307"/>
              <a:gd name="connsiteX776" fmla="*/ 1228725 w 3958265"/>
              <a:gd name="connsiteY776" fmla="*/ 1700212 h 3342307"/>
              <a:gd name="connsiteX777" fmla="*/ 1257300 w 3958265"/>
              <a:gd name="connsiteY777" fmla="*/ 1743075 h 3342307"/>
              <a:gd name="connsiteX778" fmla="*/ 1271588 w 3958265"/>
              <a:gd name="connsiteY778" fmla="*/ 1785937 h 3342307"/>
              <a:gd name="connsiteX779" fmla="*/ 1314450 w 3958265"/>
              <a:gd name="connsiteY779" fmla="*/ 1814512 h 3342307"/>
              <a:gd name="connsiteX780" fmla="*/ 1343025 w 3958265"/>
              <a:gd name="connsiteY780" fmla="*/ 1928812 h 3342307"/>
              <a:gd name="connsiteX781" fmla="*/ 1385888 w 3958265"/>
              <a:gd name="connsiteY781" fmla="*/ 1957387 h 3342307"/>
              <a:gd name="connsiteX782" fmla="*/ 1457325 w 3958265"/>
              <a:gd name="connsiteY782" fmla="*/ 2043112 h 3342307"/>
              <a:gd name="connsiteX783" fmla="*/ 1485900 w 3958265"/>
              <a:gd name="connsiteY783" fmla="*/ 2085975 h 3342307"/>
              <a:gd name="connsiteX784" fmla="*/ 1528763 w 3958265"/>
              <a:gd name="connsiteY784" fmla="*/ 2128837 h 3342307"/>
              <a:gd name="connsiteX785" fmla="*/ 1600200 w 3958265"/>
              <a:gd name="connsiteY785" fmla="*/ 2214562 h 3342307"/>
              <a:gd name="connsiteX786" fmla="*/ 1657350 w 3958265"/>
              <a:gd name="connsiteY786" fmla="*/ 2228850 h 3342307"/>
              <a:gd name="connsiteX787" fmla="*/ 1814513 w 3958265"/>
              <a:gd name="connsiteY787" fmla="*/ 2300287 h 3342307"/>
              <a:gd name="connsiteX788" fmla="*/ 1871663 w 3958265"/>
              <a:gd name="connsiteY788" fmla="*/ 2328862 h 3342307"/>
              <a:gd name="connsiteX789" fmla="*/ 1957388 w 3958265"/>
              <a:gd name="connsiteY789" fmla="*/ 2357437 h 3342307"/>
              <a:gd name="connsiteX790" fmla="*/ 2000250 w 3958265"/>
              <a:gd name="connsiteY790" fmla="*/ 2371725 h 3342307"/>
              <a:gd name="connsiteX791" fmla="*/ 2043113 w 3958265"/>
              <a:gd name="connsiteY791" fmla="*/ 2400300 h 3342307"/>
              <a:gd name="connsiteX792" fmla="*/ 2100263 w 3958265"/>
              <a:gd name="connsiteY792" fmla="*/ 2414587 h 3342307"/>
              <a:gd name="connsiteX793" fmla="*/ 2200275 w 3958265"/>
              <a:gd name="connsiteY793" fmla="*/ 2443162 h 3342307"/>
              <a:gd name="connsiteX794" fmla="*/ 2371725 w 3958265"/>
              <a:gd name="connsiteY794" fmla="*/ 2471737 h 3342307"/>
              <a:gd name="connsiteX795" fmla="*/ 2543175 w 3958265"/>
              <a:gd name="connsiteY795" fmla="*/ 2514600 h 3342307"/>
              <a:gd name="connsiteX796" fmla="*/ 2757488 w 3958265"/>
              <a:gd name="connsiteY796" fmla="*/ 2486025 h 3342307"/>
              <a:gd name="connsiteX797" fmla="*/ 2800350 w 3958265"/>
              <a:gd name="connsiteY797" fmla="*/ 2428875 h 3342307"/>
              <a:gd name="connsiteX798" fmla="*/ 2857500 w 3958265"/>
              <a:gd name="connsiteY798" fmla="*/ 2343150 h 3342307"/>
              <a:gd name="connsiteX799" fmla="*/ 2900363 w 3958265"/>
              <a:gd name="connsiteY799" fmla="*/ 2286000 h 3342307"/>
              <a:gd name="connsiteX800" fmla="*/ 3000375 w 3958265"/>
              <a:gd name="connsiteY800" fmla="*/ 2185987 h 3342307"/>
              <a:gd name="connsiteX801" fmla="*/ 3100388 w 3958265"/>
              <a:gd name="connsiteY801" fmla="*/ 2028825 h 3342307"/>
              <a:gd name="connsiteX802" fmla="*/ 3114675 w 3958265"/>
              <a:gd name="connsiteY802" fmla="*/ 1985962 h 3342307"/>
              <a:gd name="connsiteX803" fmla="*/ 3186113 w 3958265"/>
              <a:gd name="connsiteY803" fmla="*/ 1900237 h 3342307"/>
              <a:gd name="connsiteX804" fmla="*/ 3228975 w 3958265"/>
              <a:gd name="connsiteY804" fmla="*/ 1714500 h 3342307"/>
              <a:gd name="connsiteX805" fmla="*/ 3257550 w 3958265"/>
              <a:gd name="connsiteY805" fmla="*/ 1614487 h 3342307"/>
              <a:gd name="connsiteX806" fmla="*/ 3228975 w 3958265"/>
              <a:gd name="connsiteY806" fmla="*/ 1343025 h 3342307"/>
              <a:gd name="connsiteX807" fmla="*/ 3200400 w 3958265"/>
              <a:gd name="connsiteY807" fmla="*/ 1300162 h 3342307"/>
              <a:gd name="connsiteX808" fmla="*/ 3186113 w 3958265"/>
              <a:gd name="connsiteY808" fmla="*/ 1257300 h 3342307"/>
              <a:gd name="connsiteX809" fmla="*/ 3143250 w 3958265"/>
              <a:gd name="connsiteY809" fmla="*/ 1185862 h 3342307"/>
              <a:gd name="connsiteX810" fmla="*/ 3028950 w 3958265"/>
              <a:gd name="connsiteY810" fmla="*/ 1100137 h 3342307"/>
              <a:gd name="connsiteX811" fmla="*/ 2971800 w 3958265"/>
              <a:gd name="connsiteY811" fmla="*/ 1042987 h 3342307"/>
              <a:gd name="connsiteX812" fmla="*/ 2943225 w 3958265"/>
              <a:gd name="connsiteY812" fmla="*/ 985837 h 3342307"/>
              <a:gd name="connsiteX813" fmla="*/ 2914650 w 3958265"/>
              <a:gd name="connsiteY813" fmla="*/ 942975 h 3342307"/>
              <a:gd name="connsiteX814" fmla="*/ 2871788 w 3958265"/>
              <a:gd name="connsiteY814" fmla="*/ 914400 h 3342307"/>
              <a:gd name="connsiteX815" fmla="*/ 2800350 w 3958265"/>
              <a:gd name="connsiteY815" fmla="*/ 871537 h 3342307"/>
              <a:gd name="connsiteX816" fmla="*/ 2671763 w 3958265"/>
              <a:gd name="connsiteY816" fmla="*/ 771525 h 3342307"/>
              <a:gd name="connsiteX817" fmla="*/ 2628900 w 3958265"/>
              <a:gd name="connsiteY817" fmla="*/ 742950 h 3342307"/>
              <a:gd name="connsiteX818" fmla="*/ 2514600 w 3958265"/>
              <a:gd name="connsiteY818" fmla="*/ 685800 h 3342307"/>
              <a:gd name="connsiteX819" fmla="*/ 2428875 w 3958265"/>
              <a:gd name="connsiteY819" fmla="*/ 642937 h 3342307"/>
              <a:gd name="connsiteX820" fmla="*/ 2386013 w 3958265"/>
              <a:gd name="connsiteY820" fmla="*/ 614362 h 3342307"/>
              <a:gd name="connsiteX821" fmla="*/ 2071688 w 3958265"/>
              <a:gd name="connsiteY821" fmla="*/ 628650 h 3342307"/>
              <a:gd name="connsiteX822" fmla="*/ 1971675 w 3958265"/>
              <a:gd name="connsiteY822" fmla="*/ 657225 h 3342307"/>
              <a:gd name="connsiteX823" fmla="*/ 1914525 w 3958265"/>
              <a:gd name="connsiteY823" fmla="*/ 671512 h 3342307"/>
              <a:gd name="connsiteX824" fmla="*/ 1828800 w 3958265"/>
              <a:gd name="connsiteY824" fmla="*/ 700087 h 3342307"/>
              <a:gd name="connsiteX825" fmla="*/ 1685925 w 3958265"/>
              <a:gd name="connsiteY825" fmla="*/ 742950 h 3342307"/>
              <a:gd name="connsiteX826" fmla="*/ 1585913 w 3958265"/>
              <a:gd name="connsiteY826" fmla="*/ 785812 h 3342307"/>
              <a:gd name="connsiteX827" fmla="*/ 1543050 w 3958265"/>
              <a:gd name="connsiteY827" fmla="*/ 814387 h 3342307"/>
              <a:gd name="connsiteX828" fmla="*/ 1485900 w 3958265"/>
              <a:gd name="connsiteY828" fmla="*/ 842962 h 3342307"/>
              <a:gd name="connsiteX829" fmla="*/ 1400175 w 3958265"/>
              <a:gd name="connsiteY829" fmla="*/ 928687 h 3342307"/>
              <a:gd name="connsiteX830" fmla="*/ 1357313 w 3958265"/>
              <a:gd name="connsiteY830" fmla="*/ 957262 h 3342307"/>
              <a:gd name="connsiteX831" fmla="*/ 1314450 w 3958265"/>
              <a:gd name="connsiteY831" fmla="*/ 1042987 h 3342307"/>
              <a:gd name="connsiteX832" fmla="*/ 1271588 w 3958265"/>
              <a:gd name="connsiteY832" fmla="*/ 1085850 h 3342307"/>
              <a:gd name="connsiteX833" fmla="*/ 1200150 w 3958265"/>
              <a:gd name="connsiteY833" fmla="*/ 1157287 h 3342307"/>
              <a:gd name="connsiteX834" fmla="*/ 1171575 w 3958265"/>
              <a:gd name="connsiteY834" fmla="*/ 1228725 h 3342307"/>
              <a:gd name="connsiteX835" fmla="*/ 1214438 w 3958265"/>
              <a:gd name="connsiteY835" fmla="*/ 1843087 h 3342307"/>
              <a:gd name="connsiteX836" fmla="*/ 1243013 w 3958265"/>
              <a:gd name="connsiteY836" fmla="*/ 1943100 h 3342307"/>
              <a:gd name="connsiteX837" fmla="*/ 1271588 w 3958265"/>
              <a:gd name="connsiteY837" fmla="*/ 1985962 h 3342307"/>
              <a:gd name="connsiteX838" fmla="*/ 1328738 w 3958265"/>
              <a:gd name="connsiteY838" fmla="*/ 2085975 h 3342307"/>
              <a:gd name="connsiteX839" fmla="*/ 1343025 w 3958265"/>
              <a:gd name="connsiteY839" fmla="*/ 2128837 h 3342307"/>
              <a:gd name="connsiteX840" fmla="*/ 1385888 w 3958265"/>
              <a:gd name="connsiteY840" fmla="*/ 2171700 h 3342307"/>
              <a:gd name="connsiteX841" fmla="*/ 1414463 w 3958265"/>
              <a:gd name="connsiteY841" fmla="*/ 2228850 h 3342307"/>
              <a:gd name="connsiteX842" fmla="*/ 1471613 w 3958265"/>
              <a:gd name="connsiteY842" fmla="*/ 2257425 h 3342307"/>
              <a:gd name="connsiteX843" fmla="*/ 1514475 w 3958265"/>
              <a:gd name="connsiteY843" fmla="*/ 2300287 h 3342307"/>
              <a:gd name="connsiteX844" fmla="*/ 1571625 w 3958265"/>
              <a:gd name="connsiteY844" fmla="*/ 2371725 h 3342307"/>
              <a:gd name="connsiteX845" fmla="*/ 1600200 w 3958265"/>
              <a:gd name="connsiteY845" fmla="*/ 2457450 h 3342307"/>
              <a:gd name="connsiteX846" fmla="*/ 1685925 w 3958265"/>
              <a:gd name="connsiteY846" fmla="*/ 2543175 h 3342307"/>
              <a:gd name="connsiteX847" fmla="*/ 1714500 w 3958265"/>
              <a:gd name="connsiteY847" fmla="*/ 2586037 h 3342307"/>
              <a:gd name="connsiteX848" fmla="*/ 1800225 w 3958265"/>
              <a:gd name="connsiteY848" fmla="*/ 2657475 h 3342307"/>
              <a:gd name="connsiteX849" fmla="*/ 1843088 w 3958265"/>
              <a:gd name="connsiteY849" fmla="*/ 2671762 h 3342307"/>
              <a:gd name="connsiteX850" fmla="*/ 1871663 w 3958265"/>
              <a:gd name="connsiteY850" fmla="*/ 2714625 h 3342307"/>
              <a:gd name="connsiteX851" fmla="*/ 2000250 w 3958265"/>
              <a:gd name="connsiteY851" fmla="*/ 2786062 h 3342307"/>
              <a:gd name="connsiteX852" fmla="*/ 2043113 w 3958265"/>
              <a:gd name="connsiteY852" fmla="*/ 2800350 h 3342307"/>
              <a:gd name="connsiteX853" fmla="*/ 2171700 w 3958265"/>
              <a:gd name="connsiteY853" fmla="*/ 2857500 h 3342307"/>
              <a:gd name="connsiteX854" fmla="*/ 2228850 w 3958265"/>
              <a:gd name="connsiteY854" fmla="*/ 2900362 h 3342307"/>
              <a:gd name="connsiteX855" fmla="*/ 2400300 w 3958265"/>
              <a:gd name="connsiteY855" fmla="*/ 2943225 h 3342307"/>
              <a:gd name="connsiteX856" fmla="*/ 2486025 w 3958265"/>
              <a:gd name="connsiteY856" fmla="*/ 2971800 h 3342307"/>
              <a:gd name="connsiteX857" fmla="*/ 2543175 w 3958265"/>
              <a:gd name="connsiteY857" fmla="*/ 3000375 h 3342307"/>
              <a:gd name="connsiteX858" fmla="*/ 2686050 w 3958265"/>
              <a:gd name="connsiteY858" fmla="*/ 3014662 h 3342307"/>
              <a:gd name="connsiteX859" fmla="*/ 3114675 w 3958265"/>
              <a:gd name="connsiteY859" fmla="*/ 3000375 h 3342307"/>
              <a:gd name="connsiteX860" fmla="*/ 3143250 w 3958265"/>
              <a:gd name="connsiteY860" fmla="*/ 2957512 h 3342307"/>
              <a:gd name="connsiteX861" fmla="*/ 3200400 w 3958265"/>
              <a:gd name="connsiteY861" fmla="*/ 2928937 h 3342307"/>
              <a:gd name="connsiteX862" fmla="*/ 3186113 w 3958265"/>
              <a:gd name="connsiteY862" fmla="*/ 2471737 h 3342307"/>
              <a:gd name="connsiteX863" fmla="*/ 3157538 w 3958265"/>
              <a:gd name="connsiteY863" fmla="*/ 2414587 h 3342307"/>
              <a:gd name="connsiteX864" fmla="*/ 3114675 w 3958265"/>
              <a:gd name="connsiteY864" fmla="*/ 2371725 h 3342307"/>
              <a:gd name="connsiteX865" fmla="*/ 3028950 w 3958265"/>
              <a:gd name="connsiteY865" fmla="*/ 2200275 h 3342307"/>
              <a:gd name="connsiteX866" fmla="*/ 2971800 w 3958265"/>
              <a:gd name="connsiteY866" fmla="*/ 2057400 h 3342307"/>
              <a:gd name="connsiteX867" fmla="*/ 2957513 w 3958265"/>
              <a:gd name="connsiteY867" fmla="*/ 2014537 h 3342307"/>
              <a:gd name="connsiteX868" fmla="*/ 2914650 w 3958265"/>
              <a:gd name="connsiteY868" fmla="*/ 1985962 h 3342307"/>
              <a:gd name="connsiteX869" fmla="*/ 2828925 w 3958265"/>
              <a:gd name="connsiteY869" fmla="*/ 1885950 h 3342307"/>
              <a:gd name="connsiteX870" fmla="*/ 2728913 w 3958265"/>
              <a:gd name="connsiteY870" fmla="*/ 1814512 h 3342307"/>
              <a:gd name="connsiteX871" fmla="*/ 2643188 w 3958265"/>
              <a:gd name="connsiteY871" fmla="*/ 1714500 h 3342307"/>
              <a:gd name="connsiteX872" fmla="*/ 2528888 w 3958265"/>
              <a:gd name="connsiteY872" fmla="*/ 1614487 h 3342307"/>
              <a:gd name="connsiteX873" fmla="*/ 2471738 w 3958265"/>
              <a:gd name="connsiteY873" fmla="*/ 1571625 h 3342307"/>
              <a:gd name="connsiteX874" fmla="*/ 2357438 w 3958265"/>
              <a:gd name="connsiteY874" fmla="*/ 1471612 h 3342307"/>
              <a:gd name="connsiteX875" fmla="*/ 2314575 w 3958265"/>
              <a:gd name="connsiteY875" fmla="*/ 1457325 h 3342307"/>
              <a:gd name="connsiteX876" fmla="*/ 2243138 w 3958265"/>
              <a:gd name="connsiteY876" fmla="*/ 1414462 h 3342307"/>
              <a:gd name="connsiteX877" fmla="*/ 2100263 w 3958265"/>
              <a:gd name="connsiteY877" fmla="*/ 1371600 h 3342307"/>
              <a:gd name="connsiteX878" fmla="*/ 2043113 w 3958265"/>
              <a:gd name="connsiteY878" fmla="*/ 1343025 h 3342307"/>
              <a:gd name="connsiteX879" fmla="*/ 1971675 w 3958265"/>
              <a:gd name="connsiteY879" fmla="*/ 1285875 h 3342307"/>
              <a:gd name="connsiteX880" fmla="*/ 1928813 w 3958265"/>
              <a:gd name="connsiteY880" fmla="*/ 1257300 h 3342307"/>
              <a:gd name="connsiteX881" fmla="*/ 1428750 w 3958265"/>
              <a:gd name="connsiteY881" fmla="*/ 1271587 h 3342307"/>
              <a:gd name="connsiteX882" fmla="*/ 1371600 w 3958265"/>
              <a:gd name="connsiteY882" fmla="*/ 1300162 h 3342307"/>
              <a:gd name="connsiteX883" fmla="*/ 1300163 w 3958265"/>
              <a:gd name="connsiteY883" fmla="*/ 1328737 h 3342307"/>
              <a:gd name="connsiteX884" fmla="*/ 1243013 w 3958265"/>
              <a:gd name="connsiteY884" fmla="*/ 1385887 h 3342307"/>
              <a:gd name="connsiteX885" fmla="*/ 1185863 w 3958265"/>
              <a:gd name="connsiteY885" fmla="*/ 1414462 h 3342307"/>
              <a:gd name="connsiteX886" fmla="*/ 1071563 w 3958265"/>
              <a:gd name="connsiteY886" fmla="*/ 1500187 h 3342307"/>
              <a:gd name="connsiteX887" fmla="*/ 1028700 w 3958265"/>
              <a:gd name="connsiteY887" fmla="*/ 1557337 h 3342307"/>
              <a:gd name="connsiteX888" fmla="*/ 1000125 w 3958265"/>
              <a:gd name="connsiteY888" fmla="*/ 1628775 h 3342307"/>
              <a:gd name="connsiteX889" fmla="*/ 957263 w 3958265"/>
              <a:gd name="connsiteY889" fmla="*/ 1643062 h 3342307"/>
              <a:gd name="connsiteX890" fmla="*/ 857250 w 3958265"/>
              <a:gd name="connsiteY890" fmla="*/ 1814512 h 3342307"/>
              <a:gd name="connsiteX891" fmla="*/ 900113 w 3958265"/>
              <a:gd name="connsiteY891" fmla="*/ 2157412 h 3342307"/>
              <a:gd name="connsiteX892" fmla="*/ 928688 w 3958265"/>
              <a:gd name="connsiteY892" fmla="*/ 2200275 h 3342307"/>
              <a:gd name="connsiteX893" fmla="*/ 1000125 w 3958265"/>
              <a:gd name="connsiteY893" fmla="*/ 2300287 h 3342307"/>
              <a:gd name="connsiteX894" fmla="*/ 1028700 w 3958265"/>
              <a:gd name="connsiteY894" fmla="*/ 2343150 h 3342307"/>
              <a:gd name="connsiteX895" fmla="*/ 1085850 w 3958265"/>
              <a:gd name="connsiteY895" fmla="*/ 2386012 h 3342307"/>
              <a:gd name="connsiteX896" fmla="*/ 1171575 w 3958265"/>
              <a:gd name="connsiteY896" fmla="*/ 2500312 h 3342307"/>
              <a:gd name="connsiteX897" fmla="*/ 1214438 w 3958265"/>
              <a:gd name="connsiteY897" fmla="*/ 2557462 h 3342307"/>
              <a:gd name="connsiteX898" fmla="*/ 1328738 w 3958265"/>
              <a:gd name="connsiteY898" fmla="*/ 2628900 h 3342307"/>
              <a:gd name="connsiteX899" fmla="*/ 1371600 w 3958265"/>
              <a:gd name="connsiteY899" fmla="*/ 2657475 h 3342307"/>
              <a:gd name="connsiteX900" fmla="*/ 1428750 w 3958265"/>
              <a:gd name="connsiteY900" fmla="*/ 2671762 h 3342307"/>
              <a:gd name="connsiteX901" fmla="*/ 1471613 w 3958265"/>
              <a:gd name="connsiteY901" fmla="*/ 2700337 h 3342307"/>
              <a:gd name="connsiteX902" fmla="*/ 1514475 w 3958265"/>
              <a:gd name="connsiteY902" fmla="*/ 2743200 h 3342307"/>
              <a:gd name="connsiteX903" fmla="*/ 1657350 w 3958265"/>
              <a:gd name="connsiteY903" fmla="*/ 2800350 h 3342307"/>
              <a:gd name="connsiteX904" fmla="*/ 1785938 w 3958265"/>
              <a:gd name="connsiteY904" fmla="*/ 2843212 h 3342307"/>
              <a:gd name="connsiteX905" fmla="*/ 1871663 w 3958265"/>
              <a:gd name="connsiteY905" fmla="*/ 2871787 h 3342307"/>
              <a:gd name="connsiteX906" fmla="*/ 2014538 w 3958265"/>
              <a:gd name="connsiteY906" fmla="*/ 2928937 h 3342307"/>
              <a:gd name="connsiteX907" fmla="*/ 2143125 w 3958265"/>
              <a:gd name="connsiteY907" fmla="*/ 2957512 h 3342307"/>
              <a:gd name="connsiteX908" fmla="*/ 2257425 w 3958265"/>
              <a:gd name="connsiteY908" fmla="*/ 2971800 h 3342307"/>
              <a:gd name="connsiteX909" fmla="*/ 2343150 w 3958265"/>
              <a:gd name="connsiteY909" fmla="*/ 2986087 h 3342307"/>
              <a:gd name="connsiteX910" fmla="*/ 2686050 w 3958265"/>
              <a:gd name="connsiteY910" fmla="*/ 2957512 h 3342307"/>
              <a:gd name="connsiteX911" fmla="*/ 2771775 w 3958265"/>
              <a:gd name="connsiteY911" fmla="*/ 2871787 h 3342307"/>
              <a:gd name="connsiteX912" fmla="*/ 2871788 w 3958265"/>
              <a:gd name="connsiteY912" fmla="*/ 2828925 h 3342307"/>
              <a:gd name="connsiteX913" fmla="*/ 2943225 w 3958265"/>
              <a:gd name="connsiteY913" fmla="*/ 2786062 h 3342307"/>
              <a:gd name="connsiteX914" fmla="*/ 2971800 w 3958265"/>
              <a:gd name="connsiteY914" fmla="*/ 2743200 h 3342307"/>
              <a:gd name="connsiteX915" fmla="*/ 3100388 w 3958265"/>
              <a:gd name="connsiteY915" fmla="*/ 2671762 h 3342307"/>
              <a:gd name="connsiteX916" fmla="*/ 3143250 w 3958265"/>
              <a:gd name="connsiteY916" fmla="*/ 2643187 h 3342307"/>
              <a:gd name="connsiteX917" fmla="*/ 3243263 w 3958265"/>
              <a:gd name="connsiteY917" fmla="*/ 2557462 h 3342307"/>
              <a:gd name="connsiteX918" fmla="*/ 3271838 w 3958265"/>
              <a:gd name="connsiteY918" fmla="*/ 2514600 h 3342307"/>
              <a:gd name="connsiteX919" fmla="*/ 3314700 w 3958265"/>
              <a:gd name="connsiteY919" fmla="*/ 2486025 h 3342307"/>
              <a:gd name="connsiteX920" fmla="*/ 3414713 w 3958265"/>
              <a:gd name="connsiteY920" fmla="*/ 2400300 h 3342307"/>
              <a:gd name="connsiteX921" fmla="*/ 3457575 w 3958265"/>
              <a:gd name="connsiteY921" fmla="*/ 2386012 h 3342307"/>
              <a:gd name="connsiteX922" fmla="*/ 3486150 w 3958265"/>
              <a:gd name="connsiteY922" fmla="*/ 2343150 h 3342307"/>
              <a:gd name="connsiteX923" fmla="*/ 3529013 w 3958265"/>
              <a:gd name="connsiteY923" fmla="*/ 2300287 h 3342307"/>
              <a:gd name="connsiteX924" fmla="*/ 3557588 w 3958265"/>
              <a:gd name="connsiteY924" fmla="*/ 2243137 h 3342307"/>
              <a:gd name="connsiteX925" fmla="*/ 3586163 w 3958265"/>
              <a:gd name="connsiteY925" fmla="*/ 2200275 h 3342307"/>
              <a:gd name="connsiteX926" fmla="*/ 3671888 w 3958265"/>
              <a:gd name="connsiteY926" fmla="*/ 2085975 h 3342307"/>
              <a:gd name="connsiteX927" fmla="*/ 3700463 w 3958265"/>
              <a:gd name="connsiteY927" fmla="*/ 2000250 h 3342307"/>
              <a:gd name="connsiteX928" fmla="*/ 3757613 w 3958265"/>
              <a:gd name="connsiteY928" fmla="*/ 1900237 h 3342307"/>
              <a:gd name="connsiteX929" fmla="*/ 3771900 w 3958265"/>
              <a:gd name="connsiteY929" fmla="*/ 1828800 h 3342307"/>
              <a:gd name="connsiteX930" fmla="*/ 3800475 w 3958265"/>
              <a:gd name="connsiteY930" fmla="*/ 1785937 h 3342307"/>
              <a:gd name="connsiteX931" fmla="*/ 3814763 w 3958265"/>
              <a:gd name="connsiteY931" fmla="*/ 1728787 h 3342307"/>
              <a:gd name="connsiteX932" fmla="*/ 3786188 w 3958265"/>
              <a:gd name="connsiteY932" fmla="*/ 1428750 h 3342307"/>
              <a:gd name="connsiteX933" fmla="*/ 3714750 w 3958265"/>
              <a:gd name="connsiteY933" fmla="*/ 1385887 h 3342307"/>
              <a:gd name="connsiteX934" fmla="*/ 3643313 w 3958265"/>
              <a:gd name="connsiteY934" fmla="*/ 1285875 h 3342307"/>
              <a:gd name="connsiteX935" fmla="*/ 3586163 w 3958265"/>
              <a:gd name="connsiteY935" fmla="*/ 1228725 h 3342307"/>
              <a:gd name="connsiteX936" fmla="*/ 3557588 w 3958265"/>
              <a:gd name="connsiteY936" fmla="*/ 1185862 h 3342307"/>
              <a:gd name="connsiteX937" fmla="*/ 3500438 w 3958265"/>
              <a:gd name="connsiteY937" fmla="*/ 1143000 h 3342307"/>
              <a:gd name="connsiteX938" fmla="*/ 3414713 w 3958265"/>
              <a:gd name="connsiteY938" fmla="*/ 1085850 h 3342307"/>
              <a:gd name="connsiteX939" fmla="*/ 3257550 w 3958265"/>
              <a:gd name="connsiteY939" fmla="*/ 942975 h 3342307"/>
              <a:gd name="connsiteX940" fmla="*/ 3214688 w 3958265"/>
              <a:gd name="connsiteY940" fmla="*/ 928687 h 3342307"/>
              <a:gd name="connsiteX941" fmla="*/ 3100388 w 3958265"/>
              <a:gd name="connsiteY941" fmla="*/ 842962 h 3342307"/>
              <a:gd name="connsiteX942" fmla="*/ 3057525 w 3958265"/>
              <a:gd name="connsiteY942" fmla="*/ 785812 h 3342307"/>
              <a:gd name="connsiteX943" fmla="*/ 2943225 w 3958265"/>
              <a:gd name="connsiteY943" fmla="*/ 728662 h 3342307"/>
              <a:gd name="connsiteX944" fmla="*/ 2828925 w 3958265"/>
              <a:gd name="connsiteY944" fmla="*/ 642937 h 3342307"/>
              <a:gd name="connsiteX945" fmla="*/ 2614613 w 3958265"/>
              <a:gd name="connsiteY945" fmla="*/ 528637 h 3342307"/>
              <a:gd name="connsiteX946" fmla="*/ 2500313 w 3958265"/>
              <a:gd name="connsiteY946" fmla="*/ 485775 h 3342307"/>
              <a:gd name="connsiteX947" fmla="*/ 2328863 w 3958265"/>
              <a:gd name="connsiteY947" fmla="*/ 385762 h 3342307"/>
              <a:gd name="connsiteX948" fmla="*/ 2214563 w 3958265"/>
              <a:gd name="connsiteY948" fmla="*/ 371475 h 3342307"/>
              <a:gd name="connsiteX949" fmla="*/ 1885950 w 3958265"/>
              <a:gd name="connsiteY949" fmla="*/ 357187 h 3342307"/>
              <a:gd name="connsiteX950" fmla="*/ 1857375 w 3958265"/>
              <a:gd name="connsiteY950" fmla="*/ 400050 h 3342307"/>
              <a:gd name="connsiteX951" fmla="*/ 1800225 w 3958265"/>
              <a:gd name="connsiteY951" fmla="*/ 428625 h 3342307"/>
              <a:gd name="connsiteX952" fmla="*/ 1700213 w 3958265"/>
              <a:gd name="connsiteY952" fmla="*/ 528637 h 3342307"/>
              <a:gd name="connsiteX953" fmla="*/ 1585913 w 3958265"/>
              <a:gd name="connsiteY953" fmla="*/ 600075 h 3342307"/>
              <a:gd name="connsiteX954" fmla="*/ 1543050 w 3958265"/>
              <a:gd name="connsiteY954" fmla="*/ 642937 h 3342307"/>
              <a:gd name="connsiteX955" fmla="*/ 1457325 w 3958265"/>
              <a:gd name="connsiteY955" fmla="*/ 742950 h 3342307"/>
              <a:gd name="connsiteX956" fmla="*/ 1400175 w 3958265"/>
              <a:gd name="connsiteY956" fmla="*/ 771525 h 3342307"/>
              <a:gd name="connsiteX957" fmla="*/ 1357313 w 3958265"/>
              <a:gd name="connsiteY957" fmla="*/ 800100 h 3342307"/>
              <a:gd name="connsiteX958" fmla="*/ 1300163 w 3958265"/>
              <a:gd name="connsiteY958" fmla="*/ 928687 h 3342307"/>
              <a:gd name="connsiteX959" fmla="*/ 1257300 w 3958265"/>
              <a:gd name="connsiteY959" fmla="*/ 971550 h 3342307"/>
              <a:gd name="connsiteX960" fmla="*/ 1228725 w 3958265"/>
              <a:gd name="connsiteY960" fmla="*/ 1057275 h 3342307"/>
              <a:gd name="connsiteX961" fmla="*/ 1143000 w 3958265"/>
              <a:gd name="connsiteY961" fmla="*/ 1214437 h 3342307"/>
              <a:gd name="connsiteX962" fmla="*/ 1114425 w 3958265"/>
              <a:gd name="connsiteY962" fmla="*/ 1314450 h 3342307"/>
              <a:gd name="connsiteX963" fmla="*/ 1157288 w 3958265"/>
              <a:gd name="connsiteY963" fmla="*/ 1685925 h 3342307"/>
              <a:gd name="connsiteX964" fmla="*/ 1185863 w 3958265"/>
              <a:gd name="connsiteY964" fmla="*/ 1800225 h 3342307"/>
              <a:gd name="connsiteX965" fmla="*/ 1214438 w 3958265"/>
              <a:gd name="connsiteY965" fmla="*/ 1857375 h 3342307"/>
              <a:gd name="connsiteX966" fmla="*/ 1243013 w 3958265"/>
              <a:gd name="connsiteY966" fmla="*/ 1928812 h 3342307"/>
              <a:gd name="connsiteX967" fmla="*/ 1357313 w 3958265"/>
              <a:gd name="connsiteY967" fmla="*/ 2071687 h 3342307"/>
              <a:gd name="connsiteX968" fmla="*/ 1414463 w 3958265"/>
              <a:gd name="connsiteY968" fmla="*/ 2143125 h 3342307"/>
              <a:gd name="connsiteX969" fmla="*/ 1514475 w 3958265"/>
              <a:gd name="connsiteY969" fmla="*/ 2200275 h 3342307"/>
              <a:gd name="connsiteX970" fmla="*/ 1614488 w 3958265"/>
              <a:gd name="connsiteY970" fmla="*/ 2257425 h 3342307"/>
              <a:gd name="connsiteX971" fmla="*/ 1671638 w 3958265"/>
              <a:gd name="connsiteY971" fmla="*/ 2271712 h 3342307"/>
              <a:gd name="connsiteX972" fmla="*/ 1728788 w 3958265"/>
              <a:gd name="connsiteY972" fmla="*/ 2300287 h 3342307"/>
              <a:gd name="connsiteX973" fmla="*/ 1871663 w 3958265"/>
              <a:gd name="connsiteY973" fmla="*/ 2386012 h 3342307"/>
              <a:gd name="connsiteX974" fmla="*/ 2057400 w 3958265"/>
              <a:gd name="connsiteY974" fmla="*/ 2471737 h 3342307"/>
              <a:gd name="connsiteX975" fmla="*/ 2114550 w 3958265"/>
              <a:gd name="connsiteY975" fmla="*/ 2514600 h 3342307"/>
              <a:gd name="connsiteX976" fmla="*/ 2214563 w 3958265"/>
              <a:gd name="connsiteY976" fmla="*/ 2543175 h 3342307"/>
              <a:gd name="connsiteX977" fmla="*/ 2257425 w 3958265"/>
              <a:gd name="connsiteY977" fmla="*/ 2571750 h 3342307"/>
              <a:gd name="connsiteX978" fmla="*/ 2514600 w 3958265"/>
              <a:gd name="connsiteY978" fmla="*/ 2614612 h 3342307"/>
              <a:gd name="connsiteX979" fmla="*/ 2571750 w 3958265"/>
              <a:gd name="connsiteY979" fmla="*/ 2628900 h 3342307"/>
              <a:gd name="connsiteX980" fmla="*/ 3371850 w 3958265"/>
              <a:gd name="connsiteY980" fmla="*/ 2586037 h 3342307"/>
              <a:gd name="connsiteX981" fmla="*/ 3414713 w 3958265"/>
              <a:gd name="connsiteY981" fmla="*/ 2500312 h 3342307"/>
              <a:gd name="connsiteX982" fmla="*/ 3443288 w 3958265"/>
              <a:gd name="connsiteY982" fmla="*/ 2328862 h 3342307"/>
              <a:gd name="connsiteX983" fmla="*/ 3457575 w 3958265"/>
              <a:gd name="connsiteY983" fmla="*/ 2243137 h 3342307"/>
              <a:gd name="connsiteX984" fmla="*/ 3471863 w 3958265"/>
              <a:gd name="connsiteY984" fmla="*/ 2200275 h 3342307"/>
              <a:gd name="connsiteX985" fmla="*/ 3486150 w 3958265"/>
              <a:gd name="connsiteY985" fmla="*/ 2114550 h 3342307"/>
              <a:gd name="connsiteX986" fmla="*/ 3500438 w 3958265"/>
              <a:gd name="connsiteY986" fmla="*/ 2057400 h 3342307"/>
              <a:gd name="connsiteX987" fmla="*/ 3514725 w 3958265"/>
              <a:gd name="connsiteY987" fmla="*/ 1957387 h 3342307"/>
              <a:gd name="connsiteX988" fmla="*/ 3529013 w 3958265"/>
              <a:gd name="connsiteY988" fmla="*/ 1871662 h 3342307"/>
              <a:gd name="connsiteX989" fmla="*/ 3557588 w 3958265"/>
              <a:gd name="connsiteY989" fmla="*/ 1657350 h 3342307"/>
              <a:gd name="connsiteX990" fmla="*/ 3543300 w 3958265"/>
              <a:gd name="connsiteY990" fmla="*/ 1214437 h 3342307"/>
              <a:gd name="connsiteX991" fmla="*/ 3500438 w 3958265"/>
              <a:gd name="connsiteY991" fmla="*/ 1171575 h 3342307"/>
              <a:gd name="connsiteX992" fmla="*/ 3429000 w 3958265"/>
              <a:gd name="connsiteY992" fmla="*/ 1114425 h 3342307"/>
              <a:gd name="connsiteX993" fmla="*/ 3400425 w 3958265"/>
              <a:gd name="connsiteY993" fmla="*/ 1071562 h 3342307"/>
              <a:gd name="connsiteX994" fmla="*/ 3314700 w 3958265"/>
              <a:gd name="connsiteY994" fmla="*/ 1014412 h 3342307"/>
              <a:gd name="connsiteX995" fmla="*/ 3228975 w 3958265"/>
              <a:gd name="connsiteY995" fmla="*/ 928687 h 3342307"/>
              <a:gd name="connsiteX996" fmla="*/ 3200400 w 3958265"/>
              <a:gd name="connsiteY996" fmla="*/ 885825 h 3342307"/>
              <a:gd name="connsiteX997" fmla="*/ 3157538 w 3958265"/>
              <a:gd name="connsiteY997" fmla="*/ 857250 h 3342307"/>
              <a:gd name="connsiteX998" fmla="*/ 3128963 w 3958265"/>
              <a:gd name="connsiteY998" fmla="*/ 814387 h 3342307"/>
              <a:gd name="connsiteX999" fmla="*/ 2971800 w 3958265"/>
              <a:gd name="connsiteY999" fmla="*/ 671512 h 3342307"/>
              <a:gd name="connsiteX1000" fmla="*/ 2914650 w 3958265"/>
              <a:gd name="connsiteY1000" fmla="*/ 642937 h 3342307"/>
              <a:gd name="connsiteX1001" fmla="*/ 2843213 w 3958265"/>
              <a:gd name="connsiteY1001" fmla="*/ 585787 h 3342307"/>
              <a:gd name="connsiteX1002" fmla="*/ 2628900 w 3958265"/>
              <a:gd name="connsiteY1002" fmla="*/ 500062 h 3342307"/>
              <a:gd name="connsiteX1003" fmla="*/ 2586038 w 3958265"/>
              <a:gd name="connsiteY1003" fmla="*/ 457200 h 3342307"/>
              <a:gd name="connsiteX1004" fmla="*/ 2414588 w 3958265"/>
              <a:gd name="connsiteY1004" fmla="*/ 371475 h 3342307"/>
              <a:gd name="connsiteX1005" fmla="*/ 2371725 w 3958265"/>
              <a:gd name="connsiteY1005" fmla="*/ 342900 h 3342307"/>
              <a:gd name="connsiteX1006" fmla="*/ 2257425 w 3958265"/>
              <a:gd name="connsiteY1006" fmla="*/ 285750 h 3342307"/>
              <a:gd name="connsiteX1007" fmla="*/ 2043113 w 3958265"/>
              <a:gd name="connsiteY1007" fmla="*/ 300037 h 3342307"/>
              <a:gd name="connsiteX1008" fmla="*/ 1971675 w 3958265"/>
              <a:gd name="connsiteY1008" fmla="*/ 342900 h 3342307"/>
              <a:gd name="connsiteX1009" fmla="*/ 1900238 w 3958265"/>
              <a:gd name="connsiteY1009" fmla="*/ 357187 h 3342307"/>
              <a:gd name="connsiteX1010" fmla="*/ 1857375 w 3958265"/>
              <a:gd name="connsiteY1010" fmla="*/ 385762 h 3342307"/>
              <a:gd name="connsiteX1011" fmla="*/ 1657350 w 3958265"/>
              <a:gd name="connsiteY1011" fmla="*/ 457200 h 3342307"/>
              <a:gd name="connsiteX1012" fmla="*/ 1614488 w 3958265"/>
              <a:gd name="connsiteY1012" fmla="*/ 485775 h 3342307"/>
              <a:gd name="connsiteX1013" fmla="*/ 1585913 w 3958265"/>
              <a:gd name="connsiteY1013" fmla="*/ 528637 h 3342307"/>
              <a:gd name="connsiteX1014" fmla="*/ 1457325 w 3958265"/>
              <a:gd name="connsiteY1014" fmla="*/ 585787 h 3342307"/>
              <a:gd name="connsiteX1015" fmla="*/ 1414463 w 3958265"/>
              <a:gd name="connsiteY1015" fmla="*/ 628650 h 3342307"/>
              <a:gd name="connsiteX1016" fmla="*/ 1371600 w 3958265"/>
              <a:gd name="connsiteY1016" fmla="*/ 657225 h 3342307"/>
              <a:gd name="connsiteX1017" fmla="*/ 1343025 w 3958265"/>
              <a:gd name="connsiteY1017" fmla="*/ 700087 h 3342307"/>
              <a:gd name="connsiteX1018" fmla="*/ 1257300 w 3958265"/>
              <a:gd name="connsiteY1018" fmla="*/ 771525 h 3342307"/>
              <a:gd name="connsiteX1019" fmla="*/ 1200150 w 3958265"/>
              <a:gd name="connsiteY1019" fmla="*/ 857250 h 3342307"/>
              <a:gd name="connsiteX1020" fmla="*/ 1171575 w 3958265"/>
              <a:gd name="connsiteY1020" fmla="*/ 914400 h 3342307"/>
              <a:gd name="connsiteX1021" fmla="*/ 1114425 w 3958265"/>
              <a:gd name="connsiteY1021" fmla="*/ 957262 h 3342307"/>
              <a:gd name="connsiteX1022" fmla="*/ 1085850 w 3958265"/>
              <a:gd name="connsiteY1022" fmla="*/ 1014412 h 3342307"/>
              <a:gd name="connsiteX1023" fmla="*/ 1000125 w 3958265"/>
              <a:gd name="connsiteY1023" fmla="*/ 1085850 h 3342307"/>
              <a:gd name="connsiteX1024" fmla="*/ 971550 w 3958265"/>
              <a:gd name="connsiteY1024" fmla="*/ 1200150 h 3342307"/>
              <a:gd name="connsiteX1025" fmla="*/ 942975 w 3958265"/>
              <a:gd name="connsiteY1025" fmla="*/ 1243012 h 3342307"/>
              <a:gd name="connsiteX1026" fmla="*/ 957263 w 3958265"/>
              <a:gd name="connsiteY1026" fmla="*/ 1628775 h 3342307"/>
              <a:gd name="connsiteX1027" fmla="*/ 1057275 w 3958265"/>
              <a:gd name="connsiteY1027" fmla="*/ 1785937 h 3342307"/>
              <a:gd name="connsiteX1028" fmla="*/ 1100138 w 3958265"/>
              <a:gd name="connsiteY1028" fmla="*/ 1857375 h 3342307"/>
              <a:gd name="connsiteX1029" fmla="*/ 1228725 w 3958265"/>
              <a:gd name="connsiteY1029" fmla="*/ 1943100 h 3342307"/>
              <a:gd name="connsiteX1030" fmla="*/ 1343025 w 3958265"/>
              <a:gd name="connsiteY1030" fmla="*/ 2028825 h 3342307"/>
              <a:gd name="connsiteX1031" fmla="*/ 1371600 w 3958265"/>
              <a:gd name="connsiteY1031" fmla="*/ 2085975 h 3342307"/>
              <a:gd name="connsiteX1032" fmla="*/ 1428750 w 3958265"/>
              <a:gd name="connsiteY1032" fmla="*/ 2143125 h 3342307"/>
              <a:gd name="connsiteX1033" fmla="*/ 1543050 w 3958265"/>
              <a:gd name="connsiteY1033" fmla="*/ 2228850 h 3342307"/>
              <a:gd name="connsiteX1034" fmla="*/ 1657350 w 3958265"/>
              <a:gd name="connsiteY1034" fmla="*/ 2271712 h 3342307"/>
              <a:gd name="connsiteX1035" fmla="*/ 1757363 w 3958265"/>
              <a:gd name="connsiteY1035" fmla="*/ 2328862 h 3342307"/>
              <a:gd name="connsiteX1036" fmla="*/ 1814513 w 3958265"/>
              <a:gd name="connsiteY1036" fmla="*/ 2343150 h 3342307"/>
              <a:gd name="connsiteX1037" fmla="*/ 1857375 w 3958265"/>
              <a:gd name="connsiteY1037" fmla="*/ 2357437 h 3342307"/>
              <a:gd name="connsiteX1038" fmla="*/ 2014538 w 3958265"/>
              <a:gd name="connsiteY1038" fmla="*/ 2414587 h 3342307"/>
              <a:gd name="connsiteX1039" fmla="*/ 2100263 w 3958265"/>
              <a:gd name="connsiteY1039" fmla="*/ 2457450 h 3342307"/>
              <a:gd name="connsiteX1040" fmla="*/ 2143125 w 3958265"/>
              <a:gd name="connsiteY1040" fmla="*/ 2471737 h 3342307"/>
              <a:gd name="connsiteX1041" fmla="*/ 2228850 w 3958265"/>
              <a:gd name="connsiteY1041" fmla="*/ 2514600 h 3342307"/>
              <a:gd name="connsiteX1042" fmla="*/ 2357438 w 3958265"/>
              <a:gd name="connsiteY1042" fmla="*/ 2571750 h 3342307"/>
              <a:gd name="connsiteX1043" fmla="*/ 2443163 w 3958265"/>
              <a:gd name="connsiteY1043" fmla="*/ 2586037 h 3342307"/>
              <a:gd name="connsiteX1044" fmla="*/ 2800350 w 3958265"/>
              <a:gd name="connsiteY1044" fmla="*/ 2614612 h 3342307"/>
              <a:gd name="connsiteX1045" fmla="*/ 2971800 w 3958265"/>
              <a:gd name="connsiteY1045" fmla="*/ 2586037 h 3342307"/>
              <a:gd name="connsiteX1046" fmla="*/ 3043238 w 3958265"/>
              <a:gd name="connsiteY1046" fmla="*/ 2486025 h 3342307"/>
              <a:gd name="connsiteX1047" fmla="*/ 3086100 w 3958265"/>
              <a:gd name="connsiteY1047" fmla="*/ 2428875 h 3342307"/>
              <a:gd name="connsiteX1048" fmla="*/ 3114675 w 3958265"/>
              <a:gd name="connsiteY1048" fmla="*/ 2386012 h 3342307"/>
              <a:gd name="connsiteX1049" fmla="*/ 3228975 w 3958265"/>
              <a:gd name="connsiteY1049" fmla="*/ 2243137 h 3342307"/>
              <a:gd name="connsiteX1050" fmla="*/ 3243263 w 3958265"/>
              <a:gd name="connsiteY1050" fmla="*/ 2171700 h 3342307"/>
              <a:gd name="connsiteX1051" fmla="*/ 3328988 w 3958265"/>
              <a:gd name="connsiteY1051" fmla="*/ 2085975 h 3342307"/>
              <a:gd name="connsiteX1052" fmla="*/ 3386138 w 3958265"/>
              <a:gd name="connsiteY1052" fmla="*/ 1985962 h 3342307"/>
              <a:gd name="connsiteX1053" fmla="*/ 3414713 w 3958265"/>
              <a:gd name="connsiteY1053" fmla="*/ 1928812 h 3342307"/>
              <a:gd name="connsiteX1054" fmla="*/ 3429000 w 3958265"/>
              <a:gd name="connsiteY1054" fmla="*/ 1871662 h 3342307"/>
              <a:gd name="connsiteX1055" fmla="*/ 3457575 w 3958265"/>
              <a:gd name="connsiteY1055" fmla="*/ 1771650 h 3342307"/>
              <a:gd name="connsiteX1056" fmla="*/ 3486150 w 3958265"/>
              <a:gd name="connsiteY1056" fmla="*/ 1628775 h 3342307"/>
              <a:gd name="connsiteX1057" fmla="*/ 3529013 w 3958265"/>
              <a:gd name="connsiteY1057" fmla="*/ 1500187 h 3342307"/>
              <a:gd name="connsiteX1058" fmla="*/ 3514725 w 3958265"/>
              <a:gd name="connsiteY1058" fmla="*/ 1100137 h 3342307"/>
              <a:gd name="connsiteX1059" fmla="*/ 3471863 w 3958265"/>
              <a:gd name="connsiteY1059" fmla="*/ 1071562 h 3342307"/>
              <a:gd name="connsiteX1060" fmla="*/ 3400425 w 3958265"/>
              <a:gd name="connsiteY1060" fmla="*/ 985837 h 3342307"/>
              <a:gd name="connsiteX1061" fmla="*/ 3343275 w 3958265"/>
              <a:gd name="connsiteY1061" fmla="*/ 928687 h 3342307"/>
              <a:gd name="connsiteX1062" fmla="*/ 3271838 w 3958265"/>
              <a:gd name="connsiteY1062" fmla="*/ 871537 h 3342307"/>
              <a:gd name="connsiteX1063" fmla="*/ 3214688 w 3958265"/>
              <a:gd name="connsiteY1063" fmla="*/ 785812 h 3342307"/>
              <a:gd name="connsiteX1064" fmla="*/ 3086100 w 3958265"/>
              <a:gd name="connsiteY1064" fmla="*/ 657225 h 3342307"/>
              <a:gd name="connsiteX1065" fmla="*/ 3071813 w 3958265"/>
              <a:gd name="connsiteY1065" fmla="*/ 614362 h 3342307"/>
              <a:gd name="connsiteX1066" fmla="*/ 3000375 w 3958265"/>
              <a:gd name="connsiteY1066" fmla="*/ 571500 h 3342307"/>
              <a:gd name="connsiteX1067" fmla="*/ 2957513 w 3958265"/>
              <a:gd name="connsiteY1067" fmla="*/ 542925 h 3342307"/>
              <a:gd name="connsiteX1068" fmla="*/ 2886075 w 3958265"/>
              <a:gd name="connsiteY1068" fmla="*/ 485775 h 3342307"/>
              <a:gd name="connsiteX1069" fmla="*/ 2843213 w 3958265"/>
              <a:gd name="connsiteY1069" fmla="*/ 428625 h 3342307"/>
              <a:gd name="connsiteX1070" fmla="*/ 2786063 w 3958265"/>
              <a:gd name="connsiteY1070" fmla="*/ 400050 h 3342307"/>
              <a:gd name="connsiteX1071" fmla="*/ 2614613 w 3958265"/>
              <a:gd name="connsiteY1071" fmla="*/ 300037 h 3342307"/>
              <a:gd name="connsiteX1072" fmla="*/ 2543175 w 3958265"/>
              <a:gd name="connsiteY1072" fmla="*/ 242887 h 3342307"/>
              <a:gd name="connsiteX1073" fmla="*/ 2500313 w 3958265"/>
              <a:gd name="connsiteY1073" fmla="*/ 185737 h 3342307"/>
              <a:gd name="connsiteX1074" fmla="*/ 2428875 w 3958265"/>
              <a:gd name="connsiteY1074" fmla="*/ 142875 h 3342307"/>
              <a:gd name="connsiteX1075" fmla="*/ 2386013 w 3958265"/>
              <a:gd name="connsiteY1075" fmla="*/ 114300 h 3342307"/>
              <a:gd name="connsiteX1076" fmla="*/ 2271713 w 3958265"/>
              <a:gd name="connsiteY1076" fmla="*/ 57150 h 3342307"/>
              <a:gd name="connsiteX1077" fmla="*/ 2214563 w 3958265"/>
              <a:gd name="connsiteY1077" fmla="*/ 28575 h 3342307"/>
              <a:gd name="connsiteX1078" fmla="*/ 2171700 w 3958265"/>
              <a:gd name="connsiteY1078" fmla="*/ 0 h 3342307"/>
              <a:gd name="connsiteX1079" fmla="*/ 1928813 w 3958265"/>
              <a:gd name="connsiteY1079" fmla="*/ 14287 h 3342307"/>
              <a:gd name="connsiteX1080" fmla="*/ 1857375 w 3958265"/>
              <a:gd name="connsiteY1080" fmla="*/ 42862 h 3342307"/>
              <a:gd name="connsiteX1081" fmla="*/ 1757363 w 3958265"/>
              <a:gd name="connsiteY1081" fmla="*/ 71437 h 3342307"/>
              <a:gd name="connsiteX1082" fmla="*/ 1643063 w 3958265"/>
              <a:gd name="connsiteY1082" fmla="*/ 128587 h 3342307"/>
              <a:gd name="connsiteX1083" fmla="*/ 1557338 w 3958265"/>
              <a:gd name="connsiteY1083" fmla="*/ 157162 h 3342307"/>
              <a:gd name="connsiteX1084" fmla="*/ 1443038 w 3958265"/>
              <a:gd name="connsiteY1084" fmla="*/ 242887 h 3342307"/>
              <a:gd name="connsiteX1085" fmla="*/ 1400175 w 3958265"/>
              <a:gd name="connsiteY1085" fmla="*/ 271462 h 3342307"/>
              <a:gd name="connsiteX1086" fmla="*/ 1328738 w 3958265"/>
              <a:gd name="connsiteY1086" fmla="*/ 328612 h 3342307"/>
              <a:gd name="connsiteX1087" fmla="*/ 1271588 w 3958265"/>
              <a:gd name="connsiteY1087" fmla="*/ 357187 h 3342307"/>
              <a:gd name="connsiteX1088" fmla="*/ 1185863 w 3958265"/>
              <a:gd name="connsiteY1088" fmla="*/ 457200 h 3342307"/>
              <a:gd name="connsiteX1089" fmla="*/ 1128713 w 3958265"/>
              <a:gd name="connsiteY1089" fmla="*/ 485775 h 3342307"/>
              <a:gd name="connsiteX1090" fmla="*/ 1057275 w 3958265"/>
              <a:gd name="connsiteY1090" fmla="*/ 542925 h 3342307"/>
              <a:gd name="connsiteX1091" fmla="*/ 1042988 w 3958265"/>
              <a:gd name="connsiteY1091" fmla="*/ 600075 h 3342307"/>
              <a:gd name="connsiteX1092" fmla="*/ 985838 w 3958265"/>
              <a:gd name="connsiteY1092" fmla="*/ 657225 h 3342307"/>
              <a:gd name="connsiteX1093" fmla="*/ 957263 w 3958265"/>
              <a:gd name="connsiteY1093" fmla="*/ 700087 h 3342307"/>
              <a:gd name="connsiteX1094" fmla="*/ 928688 w 3958265"/>
              <a:gd name="connsiteY1094" fmla="*/ 871537 h 3342307"/>
              <a:gd name="connsiteX1095" fmla="*/ 942975 w 3958265"/>
              <a:gd name="connsiteY1095" fmla="*/ 1457325 h 3342307"/>
              <a:gd name="connsiteX1096" fmla="*/ 957263 w 3958265"/>
              <a:gd name="connsiteY1096" fmla="*/ 1500187 h 3342307"/>
              <a:gd name="connsiteX1097" fmla="*/ 971550 w 3958265"/>
              <a:gd name="connsiteY1097" fmla="*/ 1571625 h 3342307"/>
              <a:gd name="connsiteX1098" fmla="*/ 1071563 w 3958265"/>
              <a:gd name="connsiteY1098" fmla="*/ 1700212 h 3342307"/>
              <a:gd name="connsiteX1099" fmla="*/ 1114425 w 3958265"/>
              <a:gd name="connsiteY1099" fmla="*/ 1728787 h 3342307"/>
              <a:gd name="connsiteX1100" fmla="*/ 1228725 w 3958265"/>
              <a:gd name="connsiteY1100" fmla="*/ 1800225 h 3342307"/>
              <a:gd name="connsiteX1101" fmla="*/ 1371600 w 3958265"/>
              <a:gd name="connsiteY1101" fmla="*/ 1900237 h 3342307"/>
              <a:gd name="connsiteX1102" fmla="*/ 1414463 w 3958265"/>
              <a:gd name="connsiteY1102" fmla="*/ 1943100 h 3342307"/>
              <a:gd name="connsiteX1103" fmla="*/ 1514475 w 3958265"/>
              <a:gd name="connsiteY1103" fmla="*/ 2000250 h 3342307"/>
              <a:gd name="connsiteX1104" fmla="*/ 1557338 w 3958265"/>
              <a:gd name="connsiteY1104" fmla="*/ 2028825 h 3342307"/>
              <a:gd name="connsiteX1105" fmla="*/ 1614488 w 3958265"/>
              <a:gd name="connsiteY1105" fmla="*/ 2100262 h 3342307"/>
              <a:gd name="connsiteX1106" fmla="*/ 1685925 w 3958265"/>
              <a:gd name="connsiteY1106" fmla="*/ 2171700 h 3342307"/>
              <a:gd name="connsiteX1107" fmla="*/ 1800225 w 3958265"/>
              <a:gd name="connsiteY1107" fmla="*/ 2243137 h 3342307"/>
              <a:gd name="connsiteX1108" fmla="*/ 1957388 w 3958265"/>
              <a:gd name="connsiteY1108" fmla="*/ 2314575 h 3342307"/>
              <a:gd name="connsiteX1109" fmla="*/ 2043113 w 3958265"/>
              <a:gd name="connsiteY1109" fmla="*/ 2357437 h 3342307"/>
              <a:gd name="connsiteX1110" fmla="*/ 2100263 w 3958265"/>
              <a:gd name="connsiteY1110" fmla="*/ 2371725 h 3342307"/>
              <a:gd name="connsiteX1111" fmla="*/ 2243138 w 3958265"/>
              <a:gd name="connsiteY1111" fmla="*/ 2400300 h 3342307"/>
              <a:gd name="connsiteX1112" fmla="*/ 2386013 w 3958265"/>
              <a:gd name="connsiteY1112" fmla="*/ 2428875 h 3342307"/>
              <a:gd name="connsiteX1113" fmla="*/ 2657475 w 3958265"/>
              <a:gd name="connsiteY1113" fmla="*/ 2443162 h 3342307"/>
              <a:gd name="connsiteX1114" fmla="*/ 2943225 w 3958265"/>
              <a:gd name="connsiteY1114" fmla="*/ 2414587 h 3342307"/>
              <a:gd name="connsiteX1115" fmla="*/ 2986088 w 3958265"/>
              <a:gd name="connsiteY1115" fmla="*/ 2371725 h 3342307"/>
              <a:gd name="connsiteX1116" fmla="*/ 3086100 w 3958265"/>
              <a:gd name="connsiteY1116" fmla="*/ 2257425 h 3342307"/>
              <a:gd name="connsiteX1117" fmla="*/ 3128963 w 3958265"/>
              <a:gd name="connsiteY1117" fmla="*/ 2243137 h 3342307"/>
              <a:gd name="connsiteX1118" fmla="*/ 3271838 w 3958265"/>
              <a:gd name="connsiteY1118" fmla="*/ 2214562 h 3342307"/>
              <a:gd name="connsiteX1119" fmla="*/ 3328988 w 3958265"/>
              <a:gd name="connsiteY1119" fmla="*/ 2185987 h 3342307"/>
              <a:gd name="connsiteX1120" fmla="*/ 3371850 w 3958265"/>
              <a:gd name="connsiteY1120" fmla="*/ 2157412 h 3342307"/>
              <a:gd name="connsiteX1121" fmla="*/ 3443288 w 3958265"/>
              <a:gd name="connsiteY1121" fmla="*/ 2128837 h 3342307"/>
              <a:gd name="connsiteX1122" fmla="*/ 3529013 w 3958265"/>
              <a:gd name="connsiteY1122" fmla="*/ 2014537 h 3342307"/>
              <a:gd name="connsiteX1123" fmla="*/ 3571875 w 3958265"/>
              <a:gd name="connsiteY1123" fmla="*/ 1985962 h 3342307"/>
              <a:gd name="connsiteX1124" fmla="*/ 3614738 w 3958265"/>
              <a:gd name="connsiteY1124" fmla="*/ 1943100 h 3342307"/>
              <a:gd name="connsiteX1125" fmla="*/ 3729038 w 3958265"/>
              <a:gd name="connsiteY1125" fmla="*/ 1800225 h 3342307"/>
              <a:gd name="connsiteX1126" fmla="*/ 3771900 w 3958265"/>
              <a:gd name="connsiteY1126" fmla="*/ 1714500 h 3342307"/>
              <a:gd name="connsiteX1127" fmla="*/ 3814763 w 3958265"/>
              <a:gd name="connsiteY1127" fmla="*/ 1643062 h 3342307"/>
              <a:gd name="connsiteX1128" fmla="*/ 3871913 w 3958265"/>
              <a:gd name="connsiteY1128" fmla="*/ 1528762 h 3342307"/>
              <a:gd name="connsiteX1129" fmla="*/ 3929063 w 3958265"/>
              <a:gd name="connsiteY1129" fmla="*/ 1443037 h 3342307"/>
              <a:gd name="connsiteX1130" fmla="*/ 3943350 w 3958265"/>
              <a:gd name="connsiteY1130" fmla="*/ 1343025 h 3342307"/>
              <a:gd name="connsiteX1131" fmla="*/ 3957638 w 3958265"/>
              <a:gd name="connsiteY1131" fmla="*/ 1300162 h 3342307"/>
              <a:gd name="connsiteX1132" fmla="*/ 3929063 w 3958265"/>
              <a:gd name="connsiteY1132" fmla="*/ 1000125 h 3342307"/>
              <a:gd name="connsiteX1133" fmla="*/ 3886200 w 3958265"/>
              <a:gd name="connsiteY1133" fmla="*/ 942975 h 3342307"/>
              <a:gd name="connsiteX1134" fmla="*/ 3757613 w 3958265"/>
              <a:gd name="connsiteY1134" fmla="*/ 842962 h 3342307"/>
              <a:gd name="connsiteX1135" fmla="*/ 3714750 w 3958265"/>
              <a:gd name="connsiteY1135" fmla="*/ 785812 h 3342307"/>
              <a:gd name="connsiteX1136" fmla="*/ 3614738 w 3958265"/>
              <a:gd name="connsiteY1136" fmla="*/ 714375 h 3342307"/>
              <a:gd name="connsiteX1137" fmla="*/ 3571875 w 3958265"/>
              <a:gd name="connsiteY1137" fmla="*/ 671512 h 3342307"/>
              <a:gd name="connsiteX1138" fmla="*/ 3514725 w 3958265"/>
              <a:gd name="connsiteY1138" fmla="*/ 628650 h 3342307"/>
              <a:gd name="connsiteX1139" fmla="*/ 3471863 w 3958265"/>
              <a:gd name="connsiteY1139" fmla="*/ 585787 h 3342307"/>
              <a:gd name="connsiteX1140" fmla="*/ 3371850 w 3958265"/>
              <a:gd name="connsiteY1140" fmla="*/ 542925 h 3342307"/>
              <a:gd name="connsiteX1141" fmla="*/ 3286125 w 3958265"/>
              <a:gd name="connsiteY1141" fmla="*/ 485775 h 3342307"/>
              <a:gd name="connsiteX1142" fmla="*/ 3171825 w 3958265"/>
              <a:gd name="connsiteY1142" fmla="*/ 400050 h 3342307"/>
              <a:gd name="connsiteX1143" fmla="*/ 3086100 w 3958265"/>
              <a:gd name="connsiteY1143" fmla="*/ 328612 h 3342307"/>
              <a:gd name="connsiteX1144" fmla="*/ 3014663 w 3958265"/>
              <a:gd name="connsiteY1144" fmla="*/ 300037 h 3342307"/>
              <a:gd name="connsiteX1145" fmla="*/ 2914650 w 3958265"/>
              <a:gd name="connsiteY1145" fmla="*/ 214312 h 3342307"/>
              <a:gd name="connsiteX1146" fmla="*/ 2814638 w 3958265"/>
              <a:gd name="connsiteY1146" fmla="*/ 157162 h 3342307"/>
              <a:gd name="connsiteX1147" fmla="*/ 2771775 w 3958265"/>
              <a:gd name="connsiteY1147" fmla="*/ 100012 h 3342307"/>
              <a:gd name="connsiteX1148" fmla="*/ 2700338 w 3958265"/>
              <a:gd name="connsiteY1148" fmla="*/ 71437 h 3342307"/>
              <a:gd name="connsiteX1149" fmla="*/ 2643188 w 3958265"/>
              <a:gd name="connsiteY1149" fmla="*/ 42862 h 3342307"/>
              <a:gd name="connsiteX1150" fmla="*/ 2400300 w 3958265"/>
              <a:gd name="connsiteY1150" fmla="*/ 57150 h 3342307"/>
              <a:gd name="connsiteX1151" fmla="*/ 2357438 w 3958265"/>
              <a:gd name="connsiteY1151" fmla="*/ 71437 h 3342307"/>
              <a:gd name="connsiteX1152" fmla="*/ 2214563 w 3958265"/>
              <a:gd name="connsiteY1152" fmla="*/ 142875 h 3342307"/>
              <a:gd name="connsiteX1153" fmla="*/ 2143125 w 3958265"/>
              <a:gd name="connsiteY1153" fmla="*/ 171450 h 3342307"/>
              <a:gd name="connsiteX1154" fmla="*/ 2085975 w 3958265"/>
              <a:gd name="connsiteY1154" fmla="*/ 228600 h 3342307"/>
              <a:gd name="connsiteX1155" fmla="*/ 2000250 w 3958265"/>
              <a:gd name="connsiteY1155" fmla="*/ 285750 h 3342307"/>
              <a:gd name="connsiteX1156" fmla="*/ 1957388 w 3958265"/>
              <a:gd name="connsiteY1156" fmla="*/ 342900 h 3342307"/>
              <a:gd name="connsiteX1157" fmla="*/ 1900238 w 3958265"/>
              <a:gd name="connsiteY1157" fmla="*/ 371475 h 3342307"/>
              <a:gd name="connsiteX1158" fmla="*/ 1800225 w 3958265"/>
              <a:gd name="connsiteY1158" fmla="*/ 442912 h 3342307"/>
              <a:gd name="connsiteX1159" fmla="*/ 1757363 w 3958265"/>
              <a:gd name="connsiteY1159" fmla="*/ 471487 h 3342307"/>
              <a:gd name="connsiteX1160" fmla="*/ 1657350 w 3958265"/>
              <a:gd name="connsiteY1160" fmla="*/ 571500 h 3342307"/>
              <a:gd name="connsiteX1161" fmla="*/ 1585913 w 3958265"/>
              <a:gd name="connsiteY1161" fmla="*/ 642937 h 3342307"/>
              <a:gd name="connsiteX1162" fmla="*/ 1528763 w 3958265"/>
              <a:gd name="connsiteY1162" fmla="*/ 785812 h 3342307"/>
              <a:gd name="connsiteX1163" fmla="*/ 1471613 w 3958265"/>
              <a:gd name="connsiteY1163" fmla="*/ 828675 h 3342307"/>
              <a:gd name="connsiteX1164" fmla="*/ 1414463 w 3958265"/>
              <a:gd name="connsiteY1164" fmla="*/ 914400 h 3342307"/>
              <a:gd name="connsiteX1165" fmla="*/ 1357313 w 3958265"/>
              <a:gd name="connsiteY1165" fmla="*/ 971550 h 3342307"/>
              <a:gd name="connsiteX1166" fmla="*/ 1371600 w 3958265"/>
              <a:gd name="connsiteY1166" fmla="*/ 1385887 h 3342307"/>
              <a:gd name="connsiteX1167" fmla="*/ 1385888 w 3958265"/>
              <a:gd name="connsiteY1167" fmla="*/ 1428750 h 3342307"/>
              <a:gd name="connsiteX1168" fmla="*/ 1443038 w 3958265"/>
              <a:gd name="connsiteY1168" fmla="*/ 1543050 h 3342307"/>
              <a:gd name="connsiteX1169" fmla="*/ 1500188 w 3958265"/>
              <a:gd name="connsiteY1169" fmla="*/ 1685925 h 3342307"/>
              <a:gd name="connsiteX1170" fmla="*/ 1514475 w 3958265"/>
              <a:gd name="connsiteY1170" fmla="*/ 1743075 h 3342307"/>
              <a:gd name="connsiteX1171" fmla="*/ 1528763 w 3958265"/>
              <a:gd name="connsiteY1171" fmla="*/ 1814512 h 3342307"/>
              <a:gd name="connsiteX1172" fmla="*/ 1557338 w 3958265"/>
              <a:gd name="connsiteY1172" fmla="*/ 1871662 h 3342307"/>
              <a:gd name="connsiteX1173" fmla="*/ 1628775 w 3958265"/>
              <a:gd name="connsiteY1173" fmla="*/ 1957387 h 3342307"/>
              <a:gd name="connsiteX1174" fmla="*/ 1728788 w 3958265"/>
              <a:gd name="connsiteY1174" fmla="*/ 2014537 h 3342307"/>
              <a:gd name="connsiteX1175" fmla="*/ 1814513 w 3958265"/>
              <a:gd name="connsiteY1175" fmla="*/ 2071687 h 3342307"/>
              <a:gd name="connsiteX1176" fmla="*/ 1985963 w 3958265"/>
              <a:gd name="connsiteY1176" fmla="*/ 2200275 h 3342307"/>
              <a:gd name="connsiteX1177" fmla="*/ 2228850 w 3958265"/>
              <a:gd name="connsiteY1177" fmla="*/ 2271712 h 3342307"/>
              <a:gd name="connsiteX1178" fmla="*/ 2457450 w 3958265"/>
              <a:gd name="connsiteY1178" fmla="*/ 2328862 h 3342307"/>
              <a:gd name="connsiteX1179" fmla="*/ 2800350 w 3958265"/>
              <a:gd name="connsiteY1179" fmla="*/ 2257425 h 3342307"/>
              <a:gd name="connsiteX1180" fmla="*/ 2828925 w 3958265"/>
              <a:gd name="connsiteY1180" fmla="*/ 2185987 h 3342307"/>
              <a:gd name="connsiteX1181" fmla="*/ 2928938 w 3958265"/>
              <a:gd name="connsiteY1181" fmla="*/ 2014537 h 3342307"/>
              <a:gd name="connsiteX1182" fmla="*/ 2971800 w 3958265"/>
              <a:gd name="connsiteY1182" fmla="*/ 1900237 h 3342307"/>
              <a:gd name="connsiteX1183" fmla="*/ 3000375 w 3958265"/>
              <a:gd name="connsiteY1183" fmla="*/ 1785937 h 3342307"/>
              <a:gd name="connsiteX1184" fmla="*/ 2971800 w 3958265"/>
              <a:gd name="connsiteY1184" fmla="*/ 1514475 h 3342307"/>
              <a:gd name="connsiteX1185" fmla="*/ 2900363 w 3958265"/>
              <a:gd name="connsiteY1185" fmla="*/ 1457325 h 3342307"/>
              <a:gd name="connsiteX1186" fmla="*/ 2828925 w 3958265"/>
              <a:gd name="connsiteY1186" fmla="*/ 1385887 h 3342307"/>
              <a:gd name="connsiteX1187" fmla="*/ 2757488 w 3958265"/>
              <a:gd name="connsiteY1187" fmla="*/ 1343025 h 3342307"/>
              <a:gd name="connsiteX1188" fmla="*/ 2700338 w 3958265"/>
              <a:gd name="connsiteY1188" fmla="*/ 1285875 h 3342307"/>
              <a:gd name="connsiteX1189" fmla="*/ 2557463 w 3958265"/>
              <a:gd name="connsiteY1189" fmla="*/ 1228725 h 3342307"/>
              <a:gd name="connsiteX1190" fmla="*/ 2185988 w 3958265"/>
              <a:gd name="connsiteY1190" fmla="*/ 1257300 h 3342307"/>
              <a:gd name="connsiteX1191" fmla="*/ 2057400 w 3958265"/>
              <a:gd name="connsiteY1191" fmla="*/ 1357312 h 3342307"/>
              <a:gd name="connsiteX1192" fmla="*/ 2000250 w 3958265"/>
              <a:gd name="connsiteY1192" fmla="*/ 1471612 h 3342307"/>
              <a:gd name="connsiteX1193" fmla="*/ 2014538 w 3958265"/>
              <a:gd name="connsiteY1193" fmla="*/ 1671637 h 3342307"/>
              <a:gd name="connsiteX1194" fmla="*/ 2057400 w 3958265"/>
              <a:gd name="connsiteY1194" fmla="*/ 1728787 h 3342307"/>
              <a:gd name="connsiteX1195" fmla="*/ 2100263 w 3958265"/>
              <a:gd name="connsiteY1195" fmla="*/ 1800225 h 3342307"/>
              <a:gd name="connsiteX1196" fmla="*/ 2314575 w 3958265"/>
              <a:gd name="connsiteY1196" fmla="*/ 1957387 h 3342307"/>
              <a:gd name="connsiteX1197" fmla="*/ 2443163 w 3958265"/>
              <a:gd name="connsiteY1197" fmla="*/ 2000250 h 3342307"/>
              <a:gd name="connsiteX1198" fmla="*/ 2671763 w 3958265"/>
              <a:gd name="connsiteY1198" fmla="*/ 2057400 h 3342307"/>
              <a:gd name="connsiteX1199" fmla="*/ 2757488 w 3958265"/>
              <a:gd name="connsiteY1199" fmla="*/ 2071687 h 3342307"/>
              <a:gd name="connsiteX1200" fmla="*/ 3043238 w 3958265"/>
              <a:gd name="connsiteY1200" fmla="*/ 1943100 h 3342307"/>
              <a:gd name="connsiteX1201" fmla="*/ 3071813 w 3958265"/>
              <a:gd name="connsiteY1201" fmla="*/ 1857375 h 3342307"/>
              <a:gd name="connsiteX1202" fmla="*/ 3086100 w 3958265"/>
              <a:gd name="connsiteY1202" fmla="*/ 1757362 h 3342307"/>
              <a:gd name="connsiteX1203" fmla="*/ 3071813 w 3958265"/>
              <a:gd name="connsiteY1203" fmla="*/ 1514475 h 3342307"/>
              <a:gd name="connsiteX1204" fmla="*/ 2871788 w 3958265"/>
              <a:gd name="connsiteY1204" fmla="*/ 1328737 h 3342307"/>
              <a:gd name="connsiteX1205" fmla="*/ 2757488 w 3958265"/>
              <a:gd name="connsiteY1205" fmla="*/ 1285875 h 3342307"/>
              <a:gd name="connsiteX1206" fmla="*/ 2671763 w 3958265"/>
              <a:gd name="connsiteY1206" fmla="*/ 1228725 h 3342307"/>
              <a:gd name="connsiteX1207" fmla="*/ 2457450 w 3958265"/>
              <a:gd name="connsiteY1207" fmla="*/ 1157287 h 3342307"/>
              <a:gd name="connsiteX1208" fmla="*/ 2400300 w 3958265"/>
              <a:gd name="connsiteY1208" fmla="*/ 1114425 h 3342307"/>
              <a:gd name="connsiteX1209" fmla="*/ 1957388 w 3958265"/>
              <a:gd name="connsiteY1209" fmla="*/ 1157287 h 3342307"/>
              <a:gd name="connsiteX1210" fmla="*/ 1828800 w 3958265"/>
              <a:gd name="connsiteY1210" fmla="*/ 1228725 h 3342307"/>
              <a:gd name="connsiteX1211" fmla="*/ 1700213 w 3958265"/>
              <a:gd name="connsiteY1211" fmla="*/ 1357312 h 3342307"/>
              <a:gd name="connsiteX1212" fmla="*/ 1643063 w 3958265"/>
              <a:gd name="connsiteY1212" fmla="*/ 1443037 h 3342307"/>
              <a:gd name="connsiteX1213" fmla="*/ 1600200 w 3958265"/>
              <a:gd name="connsiteY1213" fmla="*/ 1457325 h 3342307"/>
              <a:gd name="connsiteX1214" fmla="*/ 1585913 w 3958265"/>
              <a:gd name="connsiteY1214" fmla="*/ 1771650 h 3342307"/>
              <a:gd name="connsiteX1215" fmla="*/ 1628775 w 3958265"/>
              <a:gd name="connsiteY1215" fmla="*/ 1800225 h 3342307"/>
              <a:gd name="connsiteX1216" fmla="*/ 1700213 w 3958265"/>
              <a:gd name="connsiteY1216" fmla="*/ 1885950 h 3342307"/>
              <a:gd name="connsiteX1217" fmla="*/ 1743075 w 3958265"/>
              <a:gd name="connsiteY1217" fmla="*/ 1914525 h 3342307"/>
              <a:gd name="connsiteX1218" fmla="*/ 1800225 w 3958265"/>
              <a:gd name="connsiteY1218" fmla="*/ 1971675 h 3342307"/>
              <a:gd name="connsiteX1219" fmla="*/ 1871663 w 3958265"/>
              <a:gd name="connsiteY1219" fmla="*/ 2014537 h 3342307"/>
              <a:gd name="connsiteX1220" fmla="*/ 1928813 w 3958265"/>
              <a:gd name="connsiteY1220" fmla="*/ 2057400 h 3342307"/>
              <a:gd name="connsiteX1221" fmla="*/ 2000250 w 3958265"/>
              <a:gd name="connsiteY1221" fmla="*/ 2100262 h 3342307"/>
              <a:gd name="connsiteX1222" fmla="*/ 2057400 w 3958265"/>
              <a:gd name="connsiteY1222" fmla="*/ 2157412 h 3342307"/>
              <a:gd name="connsiteX1223" fmla="*/ 2157413 w 3958265"/>
              <a:gd name="connsiteY1223" fmla="*/ 2171700 h 3342307"/>
              <a:gd name="connsiteX1224" fmla="*/ 2257425 w 3958265"/>
              <a:gd name="connsiteY1224" fmla="*/ 2214562 h 3342307"/>
              <a:gd name="connsiteX1225" fmla="*/ 2343150 w 3958265"/>
              <a:gd name="connsiteY1225" fmla="*/ 2257425 h 3342307"/>
              <a:gd name="connsiteX1226" fmla="*/ 2400300 w 3958265"/>
              <a:gd name="connsiteY1226" fmla="*/ 2271712 h 3342307"/>
              <a:gd name="connsiteX1227" fmla="*/ 2528888 w 3958265"/>
              <a:gd name="connsiteY1227" fmla="*/ 2300287 h 3342307"/>
              <a:gd name="connsiteX1228" fmla="*/ 2943225 w 3958265"/>
              <a:gd name="connsiteY1228" fmla="*/ 2228850 h 3342307"/>
              <a:gd name="connsiteX1229" fmla="*/ 2971800 w 3958265"/>
              <a:gd name="connsiteY1229" fmla="*/ 2171700 h 3342307"/>
              <a:gd name="connsiteX1230" fmla="*/ 3000375 w 3958265"/>
              <a:gd name="connsiteY1230" fmla="*/ 2085975 h 3342307"/>
              <a:gd name="connsiteX1231" fmla="*/ 3014663 w 3958265"/>
              <a:gd name="connsiteY1231" fmla="*/ 1957387 h 3342307"/>
              <a:gd name="connsiteX1232" fmla="*/ 3043238 w 3958265"/>
              <a:gd name="connsiteY1232" fmla="*/ 1871662 h 3342307"/>
              <a:gd name="connsiteX1233" fmla="*/ 2986088 w 3958265"/>
              <a:gd name="connsiteY1233" fmla="*/ 1685925 h 3342307"/>
              <a:gd name="connsiteX1234" fmla="*/ 2928938 w 3958265"/>
              <a:gd name="connsiteY1234" fmla="*/ 1657350 h 3342307"/>
              <a:gd name="connsiteX1235" fmla="*/ 2814638 w 3958265"/>
              <a:gd name="connsiteY1235" fmla="*/ 1528762 h 3342307"/>
              <a:gd name="connsiteX1236" fmla="*/ 2771775 w 3958265"/>
              <a:gd name="connsiteY1236" fmla="*/ 1471612 h 3342307"/>
              <a:gd name="connsiteX1237" fmla="*/ 2700338 w 3958265"/>
              <a:gd name="connsiteY1237" fmla="*/ 1428750 h 3342307"/>
              <a:gd name="connsiteX1238" fmla="*/ 2628900 w 3958265"/>
              <a:gd name="connsiteY1238" fmla="*/ 1357312 h 3342307"/>
              <a:gd name="connsiteX1239" fmla="*/ 2486025 w 3958265"/>
              <a:gd name="connsiteY1239" fmla="*/ 1271587 h 3342307"/>
              <a:gd name="connsiteX1240" fmla="*/ 2400300 w 3958265"/>
              <a:gd name="connsiteY1240" fmla="*/ 1214437 h 3342307"/>
              <a:gd name="connsiteX1241" fmla="*/ 2157413 w 3958265"/>
              <a:gd name="connsiteY1241" fmla="*/ 1143000 h 3342307"/>
              <a:gd name="connsiteX1242" fmla="*/ 1885950 w 3958265"/>
              <a:gd name="connsiteY1242" fmla="*/ 1057275 h 3342307"/>
              <a:gd name="connsiteX1243" fmla="*/ 1514475 w 3958265"/>
              <a:gd name="connsiteY1243" fmla="*/ 1085850 h 3342307"/>
              <a:gd name="connsiteX1244" fmla="*/ 1443038 w 3958265"/>
              <a:gd name="connsiteY1244" fmla="*/ 1100137 h 3342307"/>
              <a:gd name="connsiteX1245" fmla="*/ 1328738 w 3958265"/>
              <a:gd name="connsiteY1245" fmla="*/ 1157287 h 3342307"/>
              <a:gd name="connsiteX1246" fmla="*/ 1285875 w 3958265"/>
              <a:gd name="connsiteY1246" fmla="*/ 1171575 h 3342307"/>
              <a:gd name="connsiteX1247" fmla="*/ 1228725 w 3958265"/>
              <a:gd name="connsiteY1247" fmla="*/ 1214437 h 3342307"/>
              <a:gd name="connsiteX1248" fmla="*/ 1200150 w 3958265"/>
              <a:gd name="connsiteY1248" fmla="*/ 1257300 h 3342307"/>
              <a:gd name="connsiteX1249" fmla="*/ 1143000 w 3958265"/>
              <a:gd name="connsiteY1249" fmla="*/ 1271587 h 3342307"/>
              <a:gd name="connsiteX1250" fmla="*/ 1057275 w 3958265"/>
              <a:gd name="connsiteY1250" fmla="*/ 1357312 h 3342307"/>
              <a:gd name="connsiteX1251" fmla="*/ 1000125 w 3958265"/>
              <a:gd name="connsiteY1251" fmla="*/ 1443037 h 3342307"/>
              <a:gd name="connsiteX1252" fmla="*/ 1014413 w 3958265"/>
              <a:gd name="connsiteY1252" fmla="*/ 1643062 h 3342307"/>
              <a:gd name="connsiteX1253" fmla="*/ 1042988 w 3958265"/>
              <a:gd name="connsiteY1253" fmla="*/ 1685925 h 3342307"/>
              <a:gd name="connsiteX1254" fmla="*/ 1171575 w 3958265"/>
              <a:gd name="connsiteY1254" fmla="*/ 1814512 h 3342307"/>
              <a:gd name="connsiteX1255" fmla="*/ 1243013 w 3958265"/>
              <a:gd name="connsiteY1255" fmla="*/ 1857375 h 3342307"/>
              <a:gd name="connsiteX1256" fmla="*/ 1371600 w 3958265"/>
              <a:gd name="connsiteY1256" fmla="*/ 1914525 h 3342307"/>
              <a:gd name="connsiteX1257" fmla="*/ 1428750 w 3958265"/>
              <a:gd name="connsiteY1257" fmla="*/ 1928812 h 3342307"/>
              <a:gd name="connsiteX1258" fmla="*/ 1557338 w 3958265"/>
              <a:gd name="connsiteY1258" fmla="*/ 2000250 h 3342307"/>
              <a:gd name="connsiteX1259" fmla="*/ 1757363 w 3958265"/>
              <a:gd name="connsiteY1259" fmla="*/ 2071687 h 3342307"/>
              <a:gd name="connsiteX1260" fmla="*/ 1800225 w 3958265"/>
              <a:gd name="connsiteY1260" fmla="*/ 2143125 h 3342307"/>
              <a:gd name="connsiteX1261" fmla="*/ 1857375 w 3958265"/>
              <a:gd name="connsiteY1261" fmla="*/ 2185987 h 3342307"/>
              <a:gd name="connsiteX1262" fmla="*/ 2000250 w 3958265"/>
              <a:gd name="connsiteY1262" fmla="*/ 2243137 h 3342307"/>
              <a:gd name="connsiteX1263" fmla="*/ 2185988 w 3958265"/>
              <a:gd name="connsiteY1263" fmla="*/ 2257425 h 3342307"/>
              <a:gd name="connsiteX1264" fmla="*/ 2257425 w 3958265"/>
              <a:gd name="connsiteY1264" fmla="*/ 2271712 h 3342307"/>
              <a:gd name="connsiteX1265" fmla="*/ 2371725 w 3958265"/>
              <a:gd name="connsiteY1265" fmla="*/ 2286000 h 3342307"/>
              <a:gd name="connsiteX1266" fmla="*/ 2428875 w 3958265"/>
              <a:gd name="connsiteY1266" fmla="*/ 2300287 h 3342307"/>
              <a:gd name="connsiteX1267" fmla="*/ 2543175 w 3958265"/>
              <a:gd name="connsiteY1267" fmla="*/ 2271712 h 3342307"/>
              <a:gd name="connsiteX1268" fmla="*/ 2657475 w 3958265"/>
              <a:gd name="connsiteY1268" fmla="*/ 2128837 h 3342307"/>
              <a:gd name="connsiteX1269" fmla="*/ 2771775 w 3958265"/>
              <a:gd name="connsiteY1269" fmla="*/ 2043112 h 3342307"/>
              <a:gd name="connsiteX1270" fmla="*/ 2814638 w 3958265"/>
              <a:gd name="connsiteY1270" fmla="*/ 1971675 h 3342307"/>
              <a:gd name="connsiteX1271" fmla="*/ 2843213 w 3958265"/>
              <a:gd name="connsiteY1271" fmla="*/ 1857375 h 3342307"/>
              <a:gd name="connsiteX1272" fmla="*/ 2857500 w 3958265"/>
              <a:gd name="connsiteY1272" fmla="*/ 1800225 h 3342307"/>
              <a:gd name="connsiteX1273" fmla="*/ 2886075 w 3958265"/>
              <a:gd name="connsiteY1273" fmla="*/ 1743075 h 3342307"/>
              <a:gd name="connsiteX1274" fmla="*/ 2857500 w 3958265"/>
              <a:gd name="connsiteY1274" fmla="*/ 1628775 h 3342307"/>
              <a:gd name="connsiteX1275" fmla="*/ 2757488 w 3958265"/>
              <a:gd name="connsiteY1275" fmla="*/ 1557337 h 3342307"/>
              <a:gd name="connsiteX1276" fmla="*/ 2700338 w 3958265"/>
              <a:gd name="connsiteY1276" fmla="*/ 1528762 h 3342307"/>
              <a:gd name="connsiteX1277" fmla="*/ 2643188 w 3958265"/>
              <a:gd name="connsiteY1277" fmla="*/ 1457325 h 334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</a:cxnLst>
            <a:rect l="l" t="t" r="r" b="b"/>
            <a:pathLst>
              <a:path w="3958265" h="3342307">
                <a:moveTo>
                  <a:pt x="0" y="3186112"/>
                </a:moveTo>
                <a:cubicBezTo>
                  <a:pt x="43529" y="3188005"/>
                  <a:pt x="317969" y="3189151"/>
                  <a:pt x="428625" y="3214687"/>
                </a:cubicBezTo>
                <a:cubicBezTo>
                  <a:pt x="457974" y="3221460"/>
                  <a:pt x="485775" y="3233737"/>
                  <a:pt x="514350" y="3243262"/>
                </a:cubicBezTo>
                <a:cubicBezTo>
                  <a:pt x="528638" y="3248025"/>
                  <a:pt x="542445" y="3254596"/>
                  <a:pt x="557213" y="3257550"/>
                </a:cubicBezTo>
                <a:cubicBezTo>
                  <a:pt x="597457" y="3265599"/>
                  <a:pt x="675795" y="3282064"/>
                  <a:pt x="714375" y="3286125"/>
                </a:cubicBezTo>
                <a:cubicBezTo>
                  <a:pt x="776129" y="3292625"/>
                  <a:pt x="838200" y="3295650"/>
                  <a:pt x="900113" y="3300412"/>
                </a:cubicBezTo>
                <a:cubicBezTo>
                  <a:pt x="928688" y="3305175"/>
                  <a:pt x="956937" y="3312707"/>
                  <a:pt x="985838" y="3314700"/>
                </a:cubicBezTo>
                <a:cubicBezTo>
                  <a:pt x="1386138" y="3342307"/>
                  <a:pt x="1373350" y="3325803"/>
                  <a:pt x="1843088" y="3300412"/>
                </a:cubicBezTo>
                <a:cubicBezTo>
                  <a:pt x="1885950" y="3290887"/>
                  <a:pt x="1929078" y="3282486"/>
                  <a:pt x="1971675" y="3271837"/>
                </a:cubicBezTo>
                <a:cubicBezTo>
                  <a:pt x="1986286" y="3268184"/>
                  <a:pt x="2001067" y="3264285"/>
                  <a:pt x="2014538" y="3257550"/>
                </a:cubicBezTo>
                <a:cubicBezTo>
                  <a:pt x="2082764" y="3223437"/>
                  <a:pt x="2035446" y="3222375"/>
                  <a:pt x="2128838" y="3200400"/>
                </a:cubicBezTo>
                <a:cubicBezTo>
                  <a:pt x="2185236" y="3187130"/>
                  <a:pt x="2243138" y="3181350"/>
                  <a:pt x="2300288" y="3171825"/>
                </a:cubicBezTo>
                <a:lnTo>
                  <a:pt x="2386013" y="3114675"/>
                </a:lnTo>
                <a:cubicBezTo>
                  <a:pt x="2400300" y="3105150"/>
                  <a:pt x="2412113" y="3089825"/>
                  <a:pt x="2428875" y="3086100"/>
                </a:cubicBezTo>
                <a:lnTo>
                  <a:pt x="2557463" y="3057525"/>
                </a:lnTo>
                <a:cubicBezTo>
                  <a:pt x="2571750" y="3048000"/>
                  <a:pt x="2587134" y="3039943"/>
                  <a:pt x="2600325" y="3028950"/>
                </a:cubicBezTo>
                <a:cubicBezTo>
                  <a:pt x="2615847" y="3016015"/>
                  <a:pt x="2625525" y="2995900"/>
                  <a:pt x="2643188" y="2986087"/>
                </a:cubicBezTo>
                <a:cubicBezTo>
                  <a:pt x="2805578" y="2895870"/>
                  <a:pt x="2653258" y="3046049"/>
                  <a:pt x="2871788" y="2900362"/>
                </a:cubicBezTo>
                <a:cubicBezTo>
                  <a:pt x="2900363" y="2881312"/>
                  <a:pt x="2925626" y="2855967"/>
                  <a:pt x="2957513" y="2843212"/>
                </a:cubicBezTo>
                <a:cubicBezTo>
                  <a:pt x="3044893" y="2808260"/>
                  <a:pt x="3007611" y="2828863"/>
                  <a:pt x="3071813" y="2786062"/>
                </a:cubicBezTo>
                <a:cubicBezTo>
                  <a:pt x="3141433" y="2681634"/>
                  <a:pt x="3048773" y="2805263"/>
                  <a:pt x="3157538" y="2714625"/>
                </a:cubicBezTo>
                <a:cubicBezTo>
                  <a:pt x="3170730" y="2703632"/>
                  <a:pt x="3173971" y="2683904"/>
                  <a:pt x="3186113" y="2671762"/>
                </a:cubicBezTo>
                <a:cubicBezTo>
                  <a:pt x="3198255" y="2659620"/>
                  <a:pt x="3214688" y="2652712"/>
                  <a:pt x="3228975" y="2643187"/>
                </a:cubicBezTo>
                <a:cubicBezTo>
                  <a:pt x="3255834" y="2602898"/>
                  <a:pt x="3286256" y="2545122"/>
                  <a:pt x="3328988" y="2514600"/>
                </a:cubicBezTo>
                <a:cubicBezTo>
                  <a:pt x="3346319" y="2502221"/>
                  <a:pt x="3367088" y="2495550"/>
                  <a:pt x="3386138" y="2486025"/>
                </a:cubicBezTo>
                <a:cubicBezTo>
                  <a:pt x="3403606" y="2451090"/>
                  <a:pt x="3418045" y="2416303"/>
                  <a:pt x="3443288" y="2386012"/>
                </a:cubicBezTo>
                <a:cubicBezTo>
                  <a:pt x="3456223" y="2370490"/>
                  <a:pt x="3473001" y="2358491"/>
                  <a:pt x="3486150" y="2343150"/>
                </a:cubicBezTo>
                <a:cubicBezTo>
                  <a:pt x="3501647" y="2325070"/>
                  <a:pt x="3510933" y="2301497"/>
                  <a:pt x="3529013" y="2286000"/>
                </a:cubicBezTo>
                <a:cubicBezTo>
                  <a:pt x="3545184" y="2272139"/>
                  <a:pt x="3567113" y="2266950"/>
                  <a:pt x="3586163" y="2257425"/>
                </a:cubicBezTo>
                <a:cubicBezTo>
                  <a:pt x="3614738" y="2219325"/>
                  <a:pt x="3645471" y="2182752"/>
                  <a:pt x="3671888" y="2143125"/>
                </a:cubicBezTo>
                <a:cubicBezTo>
                  <a:pt x="3681413" y="2128837"/>
                  <a:pt x="3692784" y="2115621"/>
                  <a:pt x="3700463" y="2100262"/>
                </a:cubicBezTo>
                <a:cubicBezTo>
                  <a:pt x="3770368" y="1960452"/>
                  <a:pt x="3691410" y="2085268"/>
                  <a:pt x="3757613" y="1985962"/>
                </a:cubicBezTo>
                <a:cubicBezTo>
                  <a:pt x="3762375" y="1971675"/>
                  <a:pt x="3765165" y="1956570"/>
                  <a:pt x="3771900" y="1943100"/>
                </a:cubicBezTo>
                <a:cubicBezTo>
                  <a:pt x="3779579" y="1927741"/>
                  <a:pt x="3794607" y="1916375"/>
                  <a:pt x="3800475" y="1900237"/>
                </a:cubicBezTo>
                <a:cubicBezTo>
                  <a:pt x="3813896" y="1863329"/>
                  <a:pt x="3816630" y="1823194"/>
                  <a:pt x="3829050" y="1785937"/>
                </a:cubicBezTo>
                <a:cubicBezTo>
                  <a:pt x="3849548" y="1724447"/>
                  <a:pt x="3839685" y="1757686"/>
                  <a:pt x="3857625" y="1685925"/>
                </a:cubicBezTo>
                <a:cubicBezTo>
                  <a:pt x="3848100" y="1576387"/>
                  <a:pt x="3849814" y="1465285"/>
                  <a:pt x="3829050" y="1357312"/>
                </a:cubicBezTo>
                <a:cubicBezTo>
                  <a:pt x="3825234" y="1337470"/>
                  <a:pt x="3797932" y="1330892"/>
                  <a:pt x="3786188" y="1314450"/>
                </a:cubicBezTo>
                <a:cubicBezTo>
                  <a:pt x="3773808" y="1297119"/>
                  <a:pt x="3771248" y="1273662"/>
                  <a:pt x="3757613" y="1257300"/>
                </a:cubicBezTo>
                <a:cubicBezTo>
                  <a:pt x="3746620" y="1244108"/>
                  <a:pt x="3726892" y="1240867"/>
                  <a:pt x="3714750" y="1228725"/>
                </a:cubicBezTo>
                <a:cubicBezTo>
                  <a:pt x="3582861" y="1096836"/>
                  <a:pt x="3697095" y="1178854"/>
                  <a:pt x="3600450" y="1114425"/>
                </a:cubicBezTo>
                <a:cubicBezTo>
                  <a:pt x="3524252" y="1000127"/>
                  <a:pt x="3624260" y="1138234"/>
                  <a:pt x="3529013" y="1042987"/>
                </a:cubicBezTo>
                <a:cubicBezTo>
                  <a:pt x="3464388" y="978362"/>
                  <a:pt x="3541020" y="1013653"/>
                  <a:pt x="3457575" y="985837"/>
                </a:cubicBezTo>
                <a:cubicBezTo>
                  <a:pt x="3448050" y="971550"/>
                  <a:pt x="3441142" y="955117"/>
                  <a:pt x="3429000" y="942975"/>
                </a:cubicBezTo>
                <a:cubicBezTo>
                  <a:pt x="3416858" y="930833"/>
                  <a:pt x="3396865" y="927809"/>
                  <a:pt x="3386138" y="914400"/>
                </a:cubicBezTo>
                <a:cubicBezTo>
                  <a:pt x="3376730" y="902640"/>
                  <a:pt x="3382499" y="882186"/>
                  <a:pt x="3371850" y="871537"/>
                </a:cubicBezTo>
                <a:cubicBezTo>
                  <a:pt x="3356790" y="856477"/>
                  <a:pt x="3332963" y="853920"/>
                  <a:pt x="3314700" y="842962"/>
                </a:cubicBezTo>
                <a:cubicBezTo>
                  <a:pt x="3285251" y="825293"/>
                  <a:pt x="3253259" y="810096"/>
                  <a:pt x="3228975" y="785812"/>
                </a:cubicBezTo>
                <a:cubicBezTo>
                  <a:pt x="3190012" y="746849"/>
                  <a:pt x="3177838" y="730634"/>
                  <a:pt x="3128963" y="700087"/>
                </a:cubicBezTo>
                <a:cubicBezTo>
                  <a:pt x="3088607" y="674865"/>
                  <a:pt x="3070618" y="671114"/>
                  <a:pt x="3028950" y="657225"/>
                </a:cubicBezTo>
                <a:cubicBezTo>
                  <a:pt x="2924530" y="587611"/>
                  <a:pt x="3055820" y="672578"/>
                  <a:pt x="2928938" y="600075"/>
                </a:cubicBezTo>
                <a:cubicBezTo>
                  <a:pt x="2787575" y="519297"/>
                  <a:pt x="3001626" y="629276"/>
                  <a:pt x="2828925" y="542925"/>
                </a:cubicBezTo>
                <a:cubicBezTo>
                  <a:pt x="2762243" y="476242"/>
                  <a:pt x="2812039" y="514782"/>
                  <a:pt x="2714625" y="471487"/>
                </a:cubicBezTo>
                <a:cubicBezTo>
                  <a:pt x="2613560" y="426570"/>
                  <a:pt x="2702508" y="456690"/>
                  <a:pt x="2586038" y="414337"/>
                </a:cubicBezTo>
                <a:cubicBezTo>
                  <a:pt x="2513550" y="387978"/>
                  <a:pt x="2476176" y="378866"/>
                  <a:pt x="2400300" y="357187"/>
                </a:cubicBezTo>
                <a:cubicBezTo>
                  <a:pt x="2257425" y="361950"/>
                  <a:pt x="2114136" y="359603"/>
                  <a:pt x="1971675" y="371475"/>
                </a:cubicBezTo>
                <a:cubicBezTo>
                  <a:pt x="1941658" y="373976"/>
                  <a:pt x="1915171" y="392745"/>
                  <a:pt x="1885950" y="400050"/>
                </a:cubicBezTo>
                <a:cubicBezTo>
                  <a:pt x="1856941" y="407302"/>
                  <a:pt x="1814639" y="416324"/>
                  <a:pt x="1785938" y="428625"/>
                </a:cubicBezTo>
                <a:cubicBezTo>
                  <a:pt x="1766362" y="437015"/>
                  <a:pt x="1746119" y="444821"/>
                  <a:pt x="1728788" y="457200"/>
                </a:cubicBezTo>
                <a:cubicBezTo>
                  <a:pt x="1631116" y="526965"/>
                  <a:pt x="1738997" y="476309"/>
                  <a:pt x="1643063" y="528637"/>
                </a:cubicBezTo>
                <a:cubicBezTo>
                  <a:pt x="1605667" y="549035"/>
                  <a:pt x="1528763" y="585787"/>
                  <a:pt x="1528763" y="585787"/>
                </a:cubicBezTo>
                <a:cubicBezTo>
                  <a:pt x="1519238" y="600075"/>
                  <a:pt x="1513111" y="617342"/>
                  <a:pt x="1500188" y="628650"/>
                </a:cubicBezTo>
                <a:cubicBezTo>
                  <a:pt x="1474342" y="651265"/>
                  <a:pt x="1414463" y="685800"/>
                  <a:pt x="1414463" y="685800"/>
                </a:cubicBezTo>
                <a:lnTo>
                  <a:pt x="1271588" y="900112"/>
                </a:lnTo>
                <a:lnTo>
                  <a:pt x="1243013" y="942975"/>
                </a:lnTo>
                <a:cubicBezTo>
                  <a:pt x="1233488" y="957262"/>
                  <a:pt x="1220815" y="969894"/>
                  <a:pt x="1214438" y="985837"/>
                </a:cubicBezTo>
                <a:cubicBezTo>
                  <a:pt x="1179486" y="1073218"/>
                  <a:pt x="1200090" y="1035935"/>
                  <a:pt x="1157288" y="1100137"/>
                </a:cubicBezTo>
                <a:cubicBezTo>
                  <a:pt x="1147763" y="1147762"/>
                  <a:pt x="1129927" y="1194459"/>
                  <a:pt x="1128713" y="1243012"/>
                </a:cubicBezTo>
                <a:cubicBezTo>
                  <a:pt x="1119883" y="1596183"/>
                  <a:pt x="1111593" y="1546011"/>
                  <a:pt x="1157288" y="1728787"/>
                </a:cubicBezTo>
                <a:cubicBezTo>
                  <a:pt x="1162050" y="1771650"/>
                  <a:pt x="1163117" y="1815086"/>
                  <a:pt x="1171575" y="1857375"/>
                </a:cubicBezTo>
                <a:cubicBezTo>
                  <a:pt x="1177482" y="1886911"/>
                  <a:pt x="1190625" y="1914525"/>
                  <a:pt x="1200150" y="1943100"/>
                </a:cubicBezTo>
                <a:lnTo>
                  <a:pt x="1228725" y="2028825"/>
                </a:lnTo>
                <a:cubicBezTo>
                  <a:pt x="1233488" y="2047875"/>
                  <a:pt x="1237370" y="2067167"/>
                  <a:pt x="1243013" y="2085975"/>
                </a:cubicBezTo>
                <a:cubicBezTo>
                  <a:pt x="1251668" y="2114825"/>
                  <a:pt x="1254880" y="2146638"/>
                  <a:pt x="1271588" y="2171700"/>
                </a:cubicBezTo>
                <a:lnTo>
                  <a:pt x="1328738" y="2257425"/>
                </a:lnTo>
                <a:cubicBezTo>
                  <a:pt x="1366836" y="2371722"/>
                  <a:pt x="1309689" y="2238376"/>
                  <a:pt x="1385888" y="2314575"/>
                </a:cubicBezTo>
                <a:cubicBezTo>
                  <a:pt x="1396537" y="2325224"/>
                  <a:pt x="1393440" y="2343967"/>
                  <a:pt x="1400175" y="2357437"/>
                </a:cubicBezTo>
                <a:cubicBezTo>
                  <a:pt x="1423988" y="2405063"/>
                  <a:pt x="1428750" y="2400300"/>
                  <a:pt x="1471613" y="2428875"/>
                </a:cubicBezTo>
                <a:cubicBezTo>
                  <a:pt x="1476375" y="2443162"/>
                  <a:pt x="1476492" y="2459977"/>
                  <a:pt x="1485900" y="2471737"/>
                </a:cubicBezTo>
                <a:cubicBezTo>
                  <a:pt x="1496627" y="2485146"/>
                  <a:pt x="1515571" y="2489319"/>
                  <a:pt x="1528763" y="2500312"/>
                </a:cubicBezTo>
                <a:cubicBezTo>
                  <a:pt x="1544285" y="2513247"/>
                  <a:pt x="1555676" y="2530770"/>
                  <a:pt x="1571625" y="2543175"/>
                </a:cubicBezTo>
                <a:cubicBezTo>
                  <a:pt x="1598734" y="2564260"/>
                  <a:pt x="1628775" y="2581275"/>
                  <a:pt x="1657350" y="2600325"/>
                </a:cubicBezTo>
                <a:lnTo>
                  <a:pt x="1700213" y="2628900"/>
                </a:lnTo>
                <a:cubicBezTo>
                  <a:pt x="1704975" y="2643187"/>
                  <a:pt x="1702245" y="2663008"/>
                  <a:pt x="1714500" y="2671762"/>
                </a:cubicBezTo>
                <a:cubicBezTo>
                  <a:pt x="1739010" y="2689269"/>
                  <a:pt x="1771650" y="2690812"/>
                  <a:pt x="1800225" y="2700337"/>
                </a:cubicBezTo>
                <a:cubicBezTo>
                  <a:pt x="1907967" y="2736251"/>
                  <a:pt x="1775159" y="2687805"/>
                  <a:pt x="1885950" y="2743200"/>
                </a:cubicBezTo>
                <a:cubicBezTo>
                  <a:pt x="1899421" y="2749935"/>
                  <a:pt x="1914525" y="2752725"/>
                  <a:pt x="1928813" y="2757487"/>
                </a:cubicBezTo>
                <a:cubicBezTo>
                  <a:pt x="1943100" y="2767012"/>
                  <a:pt x="1955984" y="2779088"/>
                  <a:pt x="1971675" y="2786062"/>
                </a:cubicBezTo>
                <a:cubicBezTo>
                  <a:pt x="2041925" y="2817284"/>
                  <a:pt x="2080603" y="2819324"/>
                  <a:pt x="2157413" y="2828925"/>
                </a:cubicBezTo>
                <a:cubicBezTo>
                  <a:pt x="2200206" y="2834274"/>
                  <a:pt x="2243138" y="2838450"/>
                  <a:pt x="2286000" y="2843212"/>
                </a:cubicBezTo>
                <a:cubicBezTo>
                  <a:pt x="2457450" y="2833687"/>
                  <a:pt x="2629488" y="2831723"/>
                  <a:pt x="2800350" y="2814637"/>
                </a:cubicBezTo>
                <a:cubicBezTo>
                  <a:pt x="2821543" y="2812518"/>
                  <a:pt x="2838037" y="2794712"/>
                  <a:pt x="2857500" y="2786062"/>
                </a:cubicBezTo>
                <a:cubicBezTo>
                  <a:pt x="3021683" y="2713092"/>
                  <a:pt x="2845401" y="2799256"/>
                  <a:pt x="2986088" y="2728912"/>
                </a:cubicBezTo>
                <a:cubicBezTo>
                  <a:pt x="3021999" y="2621176"/>
                  <a:pt x="2969380" y="2749799"/>
                  <a:pt x="3043238" y="2657475"/>
                </a:cubicBezTo>
                <a:cubicBezTo>
                  <a:pt x="3052646" y="2645715"/>
                  <a:pt x="3051592" y="2628455"/>
                  <a:pt x="3057525" y="2614612"/>
                </a:cubicBezTo>
                <a:cubicBezTo>
                  <a:pt x="3094531" y="2528263"/>
                  <a:pt x="3073679" y="2586342"/>
                  <a:pt x="3114675" y="2514600"/>
                </a:cubicBezTo>
                <a:cubicBezTo>
                  <a:pt x="3125242" y="2496108"/>
                  <a:pt x="3129615" y="2473812"/>
                  <a:pt x="3143250" y="2457450"/>
                </a:cubicBezTo>
                <a:cubicBezTo>
                  <a:pt x="3154243" y="2444258"/>
                  <a:pt x="3171825" y="2438400"/>
                  <a:pt x="3186113" y="2428875"/>
                </a:cubicBezTo>
                <a:cubicBezTo>
                  <a:pt x="3238213" y="2272567"/>
                  <a:pt x="3155124" y="2509315"/>
                  <a:pt x="3228975" y="2343150"/>
                </a:cubicBezTo>
                <a:cubicBezTo>
                  <a:pt x="3241208" y="2315625"/>
                  <a:pt x="3240842" y="2282487"/>
                  <a:pt x="3257550" y="2257425"/>
                </a:cubicBezTo>
                <a:cubicBezTo>
                  <a:pt x="3267075" y="2243137"/>
                  <a:pt x="3279151" y="2230254"/>
                  <a:pt x="3286125" y="2214562"/>
                </a:cubicBezTo>
                <a:cubicBezTo>
                  <a:pt x="3298358" y="2187037"/>
                  <a:pt x="3305175" y="2157412"/>
                  <a:pt x="3314700" y="2128837"/>
                </a:cubicBezTo>
                <a:cubicBezTo>
                  <a:pt x="3319463" y="2114550"/>
                  <a:pt x="3320634" y="2098506"/>
                  <a:pt x="3328988" y="2085975"/>
                </a:cubicBezTo>
                <a:lnTo>
                  <a:pt x="3357563" y="2043112"/>
                </a:lnTo>
                <a:cubicBezTo>
                  <a:pt x="3384269" y="1962991"/>
                  <a:pt x="3368196" y="2014865"/>
                  <a:pt x="3400425" y="1885950"/>
                </a:cubicBezTo>
                <a:cubicBezTo>
                  <a:pt x="3420605" y="1805231"/>
                  <a:pt x="3410860" y="1848067"/>
                  <a:pt x="3429000" y="1757362"/>
                </a:cubicBezTo>
                <a:cubicBezTo>
                  <a:pt x="3419475" y="1643062"/>
                  <a:pt x="3422919" y="1526931"/>
                  <a:pt x="3400425" y="1414462"/>
                </a:cubicBezTo>
                <a:cubicBezTo>
                  <a:pt x="3393690" y="1380786"/>
                  <a:pt x="3362325" y="1357312"/>
                  <a:pt x="3343275" y="1328737"/>
                </a:cubicBezTo>
                <a:lnTo>
                  <a:pt x="3314700" y="1285875"/>
                </a:lnTo>
                <a:cubicBezTo>
                  <a:pt x="3305175" y="1271587"/>
                  <a:pt x="3299862" y="1253315"/>
                  <a:pt x="3286125" y="1243012"/>
                </a:cubicBezTo>
                <a:lnTo>
                  <a:pt x="3228975" y="1200150"/>
                </a:lnTo>
                <a:cubicBezTo>
                  <a:pt x="3219450" y="1185862"/>
                  <a:pt x="3212542" y="1169429"/>
                  <a:pt x="3200400" y="1157287"/>
                </a:cubicBezTo>
                <a:cubicBezTo>
                  <a:pt x="3166438" y="1123325"/>
                  <a:pt x="3114255" y="1114284"/>
                  <a:pt x="3071813" y="1100137"/>
                </a:cubicBezTo>
                <a:cubicBezTo>
                  <a:pt x="3057525" y="1085850"/>
                  <a:pt x="3044472" y="1070210"/>
                  <a:pt x="3028950" y="1057275"/>
                </a:cubicBezTo>
                <a:cubicBezTo>
                  <a:pt x="2967649" y="1006191"/>
                  <a:pt x="3000144" y="1054139"/>
                  <a:pt x="2943225" y="985837"/>
                </a:cubicBezTo>
                <a:cubicBezTo>
                  <a:pt x="2932232" y="972646"/>
                  <a:pt x="2927573" y="954282"/>
                  <a:pt x="2914650" y="942975"/>
                </a:cubicBezTo>
                <a:cubicBezTo>
                  <a:pt x="2888804" y="920360"/>
                  <a:pt x="2828925" y="885825"/>
                  <a:pt x="2828925" y="885825"/>
                </a:cubicBezTo>
                <a:cubicBezTo>
                  <a:pt x="2819400" y="871537"/>
                  <a:pt x="2812492" y="855104"/>
                  <a:pt x="2800350" y="842962"/>
                </a:cubicBezTo>
                <a:cubicBezTo>
                  <a:pt x="2788208" y="830820"/>
                  <a:pt x="2768481" y="827578"/>
                  <a:pt x="2757488" y="814387"/>
                </a:cubicBezTo>
                <a:cubicBezTo>
                  <a:pt x="2743853" y="798025"/>
                  <a:pt x="2743973" y="772297"/>
                  <a:pt x="2728913" y="757237"/>
                </a:cubicBezTo>
                <a:cubicBezTo>
                  <a:pt x="2713853" y="742177"/>
                  <a:pt x="2689824" y="739950"/>
                  <a:pt x="2671763" y="728662"/>
                </a:cubicBezTo>
                <a:cubicBezTo>
                  <a:pt x="2634503" y="705375"/>
                  <a:pt x="2566115" y="641059"/>
                  <a:pt x="2528888" y="628650"/>
                </a:cubicBezTo>
                <a:lnTo>
                  <a:pt x="2486025" y="614362"/>
                </a:lnTo>
                <a:cubicBezTo>
                  <a:pt x="2476500" y="595312"/>
                  <a:pt x="2472510" y="572272"/>
                  <a:pt x="2457450" y="557212"/>
                </a:cubicBezTo>
                <a:cubicBezTo>
                  <a:pt x="2446801" y="546563"/>
                  <a:pt x="2428058" y="549660"/>
                  <a:pt x="2414588" y="542925"/>
                </a:cubicBezTo>
                <a:cubicBezTo>
                  <a:pt x="2303794" y="487528"/>
                  <a:pt x="2436604" y="535977"/>
                  <a:pt x="2328863" y="500062"/>
                </a:cubicBezTo>
                <a:cubicBezTo>
                  <a:pt x="2314575" y="481012"/>
                  <a:pt x="2309709" y="445135"/>
                  <a:pt x="2286000" y="442912"/>
                </a:cubicBezTo>
                <a:cubicBezTo>
                  <a:pt x="2013929" y="417406"/>
                  <a:pt x="1982728" y="429435"/>
                  <a:pt x="1814513" y="471487"/>
                </a:cubicBezTo>
                <a:cubicBezTo>
                  <a:pt x="1800225" y="481012"/>
                  <a:pt x="1787433" y="493298"/>
                  <a:pt x="1771650" y="500062"/>
                </a:cubicBezTo>
                <a:cubicBezTo>
                  <a:pt x="1753601" y="507797"/>
                  <a:pt x="1730838" y="503458"/>
                  <a:pt x="1714500" y="514350"/>
                </a:cubicBezTo>
                <a:cubicBezTo>
                  <a:pt x="1700213" y="523875"/>
                  <a:pt x="1701283" y="549533"/>
                  <a:pt x="1685925" y="557212"/>
                </a:cubicBezTo>
                <a:cubicBezTo>
                  <a:pt x="1660014" y="570167"/>
                  <a:pt x="1628775" y="566737"/>
                  <a:pt x="1600200" y="571500"/>
                </a:cubicBezTo>
                <a:cubicBezTo>
                  <a:pt x="1585913" y="581025"/>
                  <a:pt x="1572697" y="592396"/>
                  <a:pt x="1557338" y="600075"/>
                </a:cubicBezTo>
                <a:cubicBezTo>
                  <a:pt x="1543867" y="606810"/>
                  <a:pt x="1528318" y="608429"/>
                  <a:pt x="1514475" y="614362"/>
                </a:cubicBezTo>
                <a:cubicBezTo>
                  <a:pt x="1494898" y="622752"/>
                  <a:pt x="1476375" y="633412"/>
                  <a:pt x="1457325" y="642937"/>
                </a:cubicBezTo>
                <a:cubicBezTo>
                  <a:pt x="1375432" y="765778"/>
                  <a:pt x="1484476" y="621216"/>
                  <a:pt x="1385888" y="700087"/>
                </a:cubicBezTo>
                <a:cubicBezTo>
                  <a:pt x="1312420" y="758862"/>
                  <a:pt x="1394790" y="723694"/>
                  <a:pt x="1343025" y="785812"/>
                </a:cubicBezTo>
                <a:cubicBezTo>
                  <a:pt x="1327780" y="804105"/>
                  <a:pt x="1304925" y="814387"/>
                  <a:pt x="1285875" y="828675"/>
                </a:cubicBezTo>
                <a:cubicBezTo>
                  <a:pt x="1274255" y="863536"/>
                  <a:pt x="1270710" y="886703"/>
                  <a:pt x="1243013" y="914400"/>
                </a:cubicBezTo>
                <a:cubicBezTo>
                  <a:pt x="1230871" y="926542"/>
                  <a:pt x="1214438" y="933450"/>
                  <a:pt x="1200150" y="942975"/>
                </a:cubicBezTo>
                <a:lnTo>
                  <a:pt x="1143000" y="1028700"/>
                </a:lnTo>
                <a:lnTo>
                  <a:pt x="1114425" y="1071562"/>
                </a:lnTo>
                <a:cubicBezTo>
                  <a:pt x="1104900" y="1119187"/>
                  <a:pt x="1087583" y="1165900"/>
                  <a:pt x="1085850" y="1214437"/>
                </a:cubicBezTo>
                <a:cubicBezTo>
                  <a:pt x="1081366" y="1339980"/>
                  <a:pt x="1088897" y="1466465"/>
                  <a:pt x="1128713" y="1585912"/>
                </a:cubicBezTo>
                <a:lnTo>
                  <a:pt x="1157288" y="1671637"/>
                </a:lnTo>
                <a:cubicBezTo>
                  <a:pt x="1162050" y="1685925"/>
                  <a:pt x="1163221" y="1701969"/>
                  <a:pt x="1171575" y="1714500"/>
                </a:cubicBezTo>
                <a:cubicBezTo>
                  <a:pt x="1239933" y="1817037"/>
                  <a:pt x="1204441" y="1775941"/>
                  <a:pt x="1271588" y="1843087"/>
                </a:cubicBezTo>
                <a:cubicBezTo>
                  <a:pt x="1303761" y="1939612"/>
                  <a:pt x="1259141" y="1834986"/>
                  <a:pt x="1328738" y="1914525"/>
                </a:cubicBezTo>
                <a:cubicBezTo>
                  <a:pt x="1351353" y="1940371"/>
                  <a:pt x="1357313" y="1981200"/>
                  <a:pt x="1385888" y="2000250"/>
                </a:cubicBezTo>
                <a:cubicBezTo>
                  <a:pt x="1414463" y="2019300"/>
                  <a:pt x="1447329" y="2033116"/>
                  <a:pt x="1471613" y="2057400"/>
                </a:cubicBezTo>
                <a:cubicBezTo>
                  <a:pt x="1485900" y="2071687"/>
                  <a:pt x="1498526" y="2087857"/>
                  <a:pt x="1514475" y="2100262"/>
                </a:cubicBezTo>
                <a:cubicBezTo>
                  <a:pt x="1514485" y="2100270"/>
                  <a:pt x="1621627" y="2171696"/>
                  <a:pt x="1643063" y="2185987"/>
                </a:cubicBezTo>
                <a:lnTo>
                  <a:pt x="1728788" y="2243137"/>
                </a:lnTo>
                <a:cubicBezTo>
                  <a:pt x="1743075" y="2252662"/>
                  <a:pt x="1755360" y="2266282"/>
                  <a:pt x="1771650" y="2271712"/>
                </a:cubicBezTo>
                <a:cubicBezTo>
                  <a:pt x="1785938" y="2276475"/>
                  <a:pt x="1801042" y="2279265"/>
                  <a:pt x="1814513" y="2286000"/>
                </a:cubicBezTo>
                <a:cubicBezTo>
                  <a:pt x="1829871" y="2293679"/>
                  <a:pt x="1841592" y="2307811"/>
                  <a:pt x="1857375" y="2314575"/>
                </a:cubicBezTo>
                <a:cubicBezTo>
                  <a:pt x="1891055" y="2329009"/>
                  <a:pt x="1991368" y="2339840"/>
                  <a:pt x="2014538" y="2343150"/>
                </a:cubicBezTo>
                <a:cubicBezTo>
                  <a:pt x="2043113" y="2352675"/>
                  <a:pt x="2071042" y="2364420"/>
                  <a:pt x="2100263" y="2371725"/>
                </a:cubicBezTo>
                <a:cubicBezTo>
                  <a:pt x="2119313" y="2376487"/>
                  <a:pt x="2138605" y="2380370"/>
                  <a:pt x="2157413" y="2386012"/>
                </a:cubicBezTo>
                <a:cubicBezTo>
                  <a:pt x="2186263" y="2394667"/>
                  <a:pt x="2213320" y="2410327"/>
                  <a:pt x="2243138" y="2414587"/>
                </a:cubicBezTo>
                <a:lnTo>
                  <a:pt x="2343150" y="2428875"/>
                </a:lnTo>
                <a:cubicBezTo>
                  <a:pt x="2357438" y="2433637"/>
                  <a:pt x="2371311" y="2439895"/>
                  <a:pt x="2386013" y="2443162"/>
                </a:cubicBezTo>
                <a:cubicBezTo>
                  <a:pt x="2458532" y="2459277"/>
                  <a:pt x="2542733" y="2464549"/>
                  <a:pt x="2614613" y="2471737"/>
                </a:cubicBezTo>
                <a:cubicBezTo>
                  <a:pt x="2628900" y="2476500"/>
                  <a:pt x="2642425" y="2486582"/>
                  <a:pt x="2657475" y="2486025"/>
                </a:cubicBezTo>
                <a:cubicBezTo>
                  <a:pt x="2947465" y="2475285"/>
                  <a:pt x="2925416" y="2474107"/>
                  <a:pt x="3128963" y="2428875"/>
                </a:cubicBezTo>
                <a:cubicBezTo>
                  <a:pt x="3243265" y="2352673"/>
                  <a:pt x="3105147" y="2452690"/>
                  <a:pt x="3200400" y="2357437"/>
                </a:cubicBezTo>
                <a:cubicBezTo>
                  <a:pt x="3212542" y="2345295"/>
                  <a:pt x="3228975" y="2338387"/>
                  <a:pt x="3243263" y="2328862"/>
                </a:cubicBezTo>
                <a:cubicBezTo>
                  <a:pt x="3252788" y="2309812"/>
                  <a:pt x="3261271" y="2290204"/>
                  <a:pt x="3271838" y="2271712"/>
                </a:cubicBezTo>
                <a:cubicBezTo>
                  <a:pt x="3312834" y="2199970"/>
                  <a:pt x="3291982" y="2258049"/>
                  <a:pt x="3328988" y="2171700"/>
                </a:cubicBezTo>
                <a:cubicBezTo>
                  <a:pt x="3334921" y="2157857"/>
                  <a:pt x="3336540" y="2142308"/>
                  <a:pt x="3343275" y="2128837"/>
                </a:cubicBezTo>
                <a:cubicBezTo>
                  <a:pt x="3350954" y="2113478"/>
                  <a:pt x="3364171" y="2101333"/>
                  <a:pt x="3371850" y="2085975"/>
                </a:cubicBezTo>
                <a:cubicBezTo>
                  <a:pt x="3378585" y="2072504"/>
                  <a:pt x="3377784" y="2055643"/>
                  <a:pt x="3386138" y="2043112"/>
                </a:cubicBezTo>
                <a:cubicBezTo>
                  <a:pt x="3397346" y="2026300"/>
                  <a:pt x="3415851" y="2015591"/>
                  <a:pt x="3429000" y="2000250"/>
                </a:cubicBezTo>
                <a:cubicBezTo>
                  <a:pt x="3444497" y="1982170"/>
                  <a:pt x="3457575" y="1962150"/>
                  <a:pt x="3471863" y="1943100"/>
                </a:cubicBezTo>
                <a:cubicBezTo>
                  <a:pt x="3507772" y="1835369"/>
                  <a:pt x="3459335" y="1968155"/>
                  <a:pt x="3514725" y="1857375"/>
                </a:cubicBezTo>
                <a:cubicBezTo>
                  <a:pt x="3521460" y="1843904"/>
                  <a:pt x="3523080" y="1828355"/>
                  <a:pt x="3529013" y="1814512"/>
                </a:cubicBezTo>
                <a:cubicBezTo>
                  <a:pt x="3581975" y="1690935"/>
                  <a:pt x="3538371" y="1815013"/>
                  <a:pt x="3571875" y="1714500"/>
                </a:cubicBezTo>
                <a:cubicBezTo>
                  <a:pt x="3562350" y="1624012"/>
                  <a:pt x="3559576" y="1532557"/>
                  <a:pt x="3543300" y="1443037"/>
                </a:cubicBezTo>
                <a:cubicBezTo>
                  <a:pt x="3540228" y="1426143"/>
                  <a:pt x="3522404" y="1415534"/>
                  <a:pt x="3514725" y="1400175"/>
                </a:cubicBezTo>
                <a:cubicBezTo>
                  <a:pt x="3507990" y="1386704"/>
                  <a:pt x="3511087" y="1367961"/>
                  <a:pt x="3500438" y="1357312"/>
                </a:cubicBezTo>
                <a:cubicBezTo>
                  <a:pt x="3485378" y="1342252"/>
                  <a:pt x="3462338" y="1338262"/>
                  <a:pt x="3443288" y="1328737"/>
                </a:cubicBezTo>
                <a:cubicBezTo>
                  <a:pt x="3429000" y="1309687"/>
                  <a:pt x="3414266" y="1290964"/>
                  <a:pt x="3400425" y="1271587"/>
                </a:cubicBezTo>
                <a:cubicBezTo>
                  <a:pt x="3390444" y="1257614"/>
                  <a:pt x="3385258" y="1239452"/>
                  <a:pt x="3371850" y="1228725"/>
                </a:cubicBezTo>
                <a:cubicBezTo>
                  <a:pt x="3360090" y="1219317"/>
                  <a:pt x="3343275" y="1219200"/>
                  <a:pt x="3328988" y="1214437"/>
                </a:cubicBezTo>
                <a:cubicBezTo>
                  <a:pt x="3314700" y="1200150"/>
                  <a:pt x="3301647" y="1184510"/>
                  <a:pt x="3286125" y="1171575"/>
                </a:cubicBezTo>
                <a:cubicBezTo>
                  <a:pt x="3272934" y="1160582"/>
                  <a:pt x="3255405" y="1155142"/>
                  <a:pt x="3243263" y="1143000"/>
                </a:cubicBezTo>
                <a:cubicBezTo>
                  <a:pt x="3231121" y="1130858"/>
                  <a:pt x="3225681" y="1113329"/>
                  <a:pt x="3214688" y="1100137"/>
                </a:cubicBezTo>
                <a:cubicBezTo>
                  <a:pt x="3201753" y="1084615"/>
                  <a:pt x="3184975" y="1072616"/>
                  <a:pt x="3171825" y="1057275"/>
                </a:cubicBezTo>
                <a:cubicBezTo>
                  <a:pt x="3156328" y="1039195"/>
                  <a:pt x="3147256" y="1015369"/>
                  <a:pt x="3128963" y="1000125"/>
                </a:cubicBezTo>
                <a:cubicBezTo>
                  <a:pt x="3117393" y="990483"/>
                  <a:pt x="3100388" y="990600"/>
                  <a:pt x="3086100" y="985837"/>
                </a:cubicBezTo>
                <a:cubicBezTo>
                  <a:pt x="3067050" y="971550"/>
                  <a:pt x="3045788" y="959813"/>
                  <a:pt x="3028950" y="942975"/>
                </a:cubicBezTo>
                <a:cubicBezTo>
                  <a:pt x="2933697" y="847722"/>
                  <a:pt x="3071815" y="947739"/>
                  <a:pt x="2957513" y="871537"/>
                </a:cubicBezTo>
                <a:cubicBezTo>
                  <a:pt x="2947988" y="852487"/>
                  <a:pt x="2937328" y="833963"/>
                  <a:pt x="2928938" y="814387"/>
                </a:cubicBezTo>
                <a:cubicBezTo>
                  <a:pt x="2913174" y="777605"/>
                  <a:pt x="2913947" y="747822"/>
                  <a:pt x="2886075" y="714375"/>
                </a:cubicBezTo>
                <a:cubicBezTo>
                  <a:pt x="2875082" y="701184"/>
                  <a:pt x="2858122" y="694319"/>
                  <a:pt x="2843213" y="685800"/>
                </a:cubicBezTo>
                <a:cubicBezTo>
                  <a:pt x="2716314" y="613286"/>
                  <a:pt x="2847635" y="698273"/>
                  <a:pt x="2743200" y="628650"/>
                </a:cubicBezTo>
                <a:cubicBezTo>
                  <a:pt x="2728913" y="609600"/>
                  <a:pt x="2719596" y="585506"/>
                  <a:pt x="2700338" y="571500"/>
                </a:cubicBezTo>
                <a:cubicBezTo>
                  <a:pt x="2692175" y="565563"/>
                  <a:pt x="2547874" y="492430"/>
                  <a:pt x="2514600" y="485775"/>
                </a:cubicBezTo>
                <a:cubicBezTo>
                  <a:pt x="2443930" y="471641"/>
                  <a:pt x="2371725" y="466725"/>
                  <a:pt x="2300288" y="457200"/>
                </a:cubicBezTo>
                <a:cubicBezTo>
                  <a:pt x="2287752" y="458245"/>
                  <a:pt x="2090548" y="469963"/>
                  <a:pt x="2043113" y="485775"/>
                </a:cubicBezTo>
                <a:cubicBezTo>
                  <a:pt x="2026823" y="491205"/>
                  <a:pt x="2015609" y="506671"/>
                  <a:pt x="2000250" y="514350"/>
                </a:cubicBezTo>
                <a:cubicBezTo>
                  <a:pt x="1967594" y="530678"/>
                  <a:pt x="1918551" y="534775"/>
                  <a:pt x="1885950" y="542925"/>
                </a:cubicBezTo>
                <a:cubicBezTo>
                  <a:pt x="1871340" y="546578"/>
                  <a:pt x="1857375" y="552450"/>
                  <a:pt x="1843088" y="557212"/>
                </a:cubicBezTo>
                <a:cubicBezTo>
                  <a:pt x="1652793" y="684074"/>
                  <a:pt x="1934830" y="501481"/>
                  <a:pt x="1757363" y="600075"/>
                </a:cubicBezTo>
                <a:cubicBezTo>
                  <a:pt x="1727342" y="616754"/>
                  <a:pt x="1700213" y="638175"/>
                  <a:pt x="1671638" y="657225"/>
                </a:cubicBezTo>
                <a:cubicBezTo>
                  <a:pt x="1657350" y="666750"/>
                  <a:pt x="1640917" y="673658"/>
                  <a:pt x="1628775" y="685800"/>
                </a:cubicBezTo>
                <a:cubicBezTo>
                  <a:pt x="1614488" y="700087"/>
                  <a:pt x="1599062" y="713321"/>
                  <a:pt x="1585913" y="728662"/>
                </a:cubicBezTo>
                <a:cubicBezTo>
                  <a:pt x="1570416" y="746742"/>
                  <a:pt x="1559888" y="768974"/>
                  <a:pt x="1543050" y="785812"/>
                </a:cubicBezTo>
                <a:cubicBezTo>
                  <a:pt x="1526212" y="802650"/>
                  <a:pt x="1506093" y="816054"/>
                  <a:pt x="1485900" y="828675"/>
                </a:cubicBezTo>
                <a:cubicBezTo>
                  <a:pt x="1361505" y="906422"/>
                  <a:pt x="1502818" y="783182"/>
                  <a:pt x="1343025" y="942975"/>
                </a:cubicBezTo>
                <a:cubicBezTo>
                  <a:pt x="1328738" y="957262"/>
                  <a:pt x="1309199" y="967765"/>
                  <a:pt x="1300163" y="985837"/>
                </a:cubicBezTo>
                <a:cubicBezTo>
                  <a:pt x="1290638" y="1004887"/>
                  <a:pt x="1279978" y="1023411"/>
                  <a:pt x="1271588" y="1042987"/>
                </a:cubicBezTo>
                <a:cubicBezTo>
                  <a:pt x="1265655" y="1056830"/>
                  <a:pt x="1264035" y="1072379"/>
                  <a:pt x="1257300" y="1085850"/>
                </a:cubicBezTo>
                <a:cubicBezTo>
                  <a:pt x="1249621" y="1101208"/>
                  <a:pt x="1238250" y="1114425"/>
                  <a:pt x="1228725" y="1128712"/>
                </a:cubicBezTo>
                <a:cubicBezTo>
                  <a:pt x="1214656" y="1213126"/>
                  <a:pt x="1199993" y="1329208"/>
                  <a:pt x="1171575" y="1414462"/>
                </a:cubicBezTo>
                <a:cubicBezTo>
                  <a:pt x="1164840" y="1434668"/>
                  <a:pt x="1152525" y="1452562"/>
                  <a:pt x="1143000" y="1471612"/>
                </a:cubicBezTo>
                <a:cubicBezTo>
                  <a:pt x="1147763" y="1590675"/>
                  <a:pt x="1145810" y="1710196"/>
                  <a:pt x="1157288" y="1828800"/>
                </a:cubicBezTo>
                <a:cubicBezTo>
                  <a:pt x="1160189" y="1858781"/>
                  <a:pt x="1176338" y="1885950"/>
                  <a:pt x="1185863" y="1914525"/>
                </a:cubicBezTo>
                <a:cubicBezTo>
                  <a:pt x="1185864" y="1914529"/>
                  <a:pt x="1214436" y="2000247"/>
                  <a:pt x="1214438" y="2000250"/>
                </a:cubicBezTo>
                <a:lnTo>
                  <a:pt x="1243013" y="2043112"/>
                </a:lnTo>
                <a:cubicBezTo>
                  <a:pt x="1268986" y="2147010"/>
                  <a:pt x="1234384" y="2063058"/>
                  <a:pt x="1300163" y="2128837"/>
                </a:cubicBezTo>
                <a:cubicBezTo>
                  <a:pt x="1312305" y="2140979"/>
                  <a:pt x="1317745" y="2158508"/>
                  <a:pt x="1328738" y="2171700"/>
                </a:cubicBezTo>
                <a:cubicBezTo>
                  <a:pt x="1341673" y="2187222"/>
                  <a:pt x="1358665" y="2199040"/>
                  <a:pt x="1371600" y="2214562"/>
                </a:cubicBezTo>
                <a:cubicBezTo>
                  <a:pt x="1404548" y="2254099"/>
                  <a:pt x="1396076" y="2268979"/>
                  <a:pt x="1443038" y="2300287"/>
                </a:cubicBezTo>
                <a:cubicBezTo>
                  <a:pt x="1455569" y="2308641"/>
                  <a:pt x="1471613" y="2309812"/>
                  <a:pt x="1485900" y="2314575"/>
                </a:cubicBezTo>
                <a:cubicBezTo>
                  <a:pt x="1630347" y="2531246"/>
                  <a:pt x="1473999" y="2308866"/>
                  <a:pt x="1585913" y="2443162"/>
                </a:cubicBezTo>
                <a:cubicBezTo>
                  <a:pt x="1596906" y="2456354"/>
                  <a:pt x="1601565" y="2474717"/>
                  <a:pt x="1614488" y="2486025"/>
                </a:cubicBezTo>
                <a:cubicBezTo>
                  <a:pt x="1640334" y="2508640"/>
                  <a:pt x="1671638" y="2524125"/>
                  <a:pt x="1700213" y="2543175"/>
                </a:cubicBezTo>
                <a:lnTo>
                  <a:pt x="1743075" y="2571750"/>
                </a:lnTo>
                <a:cubicBezTo>
                  <a:pt x="1757363" y="2581275"/>
                  <a:pt x="1769648" y="2594895"/>
                  <a:pt x="1785938" y="2600325"/>
                </a:cubicBezTo>
                <a:cubicBezTo>
                  <a:pt x="1814513" y="2609850"/>
                  <a:pt x="1846601" y="2612192"/>
                  <a:pt x="1871663" y="2628900"/>
                </a:cubicBezTo>
                <a:cubicBezTo>
                  <a:pt x="1885950" y="2638425"/>
                  <a:pt x="1898834" y="2650501"/>
                  <a:pt x="1914525" y="2657475"/>
                </a:cubicBezTo>
                <a:cubicBezTo>
                  <a:pt x="1940337" y="2668947"/>
                  <a:pt x="2022231" y="2693943"/>
                  <a:pt x="2057400" y="2700337"/>
                </a:cubicBezTo>
                <a:cubicBezTo>
                  <a:pt x="2090533" y="2706361"/>
                  <a:pt x="2124391" y="2708021"/>
                  <a:pt x="2157413" y="2714625"/>
                </a:cubicBezTo>
                <a:cubicBezTo>
                  <a:pt x="2274270" y="2737997"/>
                  <a:pt x="2258657" y="2749112"/>
                  <a:pt x="2371725" y="2757487"/>
                </a:cubicBezTo>
                <a:cubicBezTo>
                  <a:pt x="2466833" y="2764532"/>
                  <a:pt x="2562225" y="2767012"/>
                  <a:pt x="2657475" y="2771775"/>
                </a:cubicBezTo>
                <a:cubicBezTo>
                  <a:pt x="2852738" y="2762250"/>
                  <a:pt x="3048536" y="2760509"/>
                  <a:pt x="3243263" y="2743200"/>
                </a:cubicBezTo>
                <a:cubicBezTo>
                  <a:pt x="3264478" y="2741314"/>
                  <a:pt x="3283082" y="2727005"/>
                  <a:pt x="3300413" y="2714625"/>
                </a:cubicBezTo>
                <a:cubicBezTo>
                  <a:pt x="3685345" y="2439670"/>
                  <a:pt x="3046076" y="2869892"/>
                  <a:pt x="3386138" y="2643187"/>
                </a:cubicBezTo>
                <a:cubicBezTo>
                  <a:pt x="3395663" y="2628900"/>
                  <a:pt x="3401522" y="2611318"/>
                  <a:pt x="3414713" y="2600325"/>
                </a:cubicBezTo>
                <a:cubicBezTo>
                  <a:pt x="3446733" y="2573642"/>
                  <a:pt x="3490562" y="2567075"/>
                  <a:pt x="3529013" y="2557462"/>
                </a:cubicBezTo>
                <a:cubicBezTo>
                  <a:pt x="3625387" y="2461088"/>
                  <a:pt x="3576401" y="2484516"/>
                  <a:pt x="3657600" y="2457450"/>
                </a:cubicBezTo>
                <a:cubicBezTo>
                  <a:pt x="3703595" y="2319467"/>
                  <a:pt x="3629837" y="2534001"/>
                  <a:pt x="3700463" y="2357437"/>
                </a:cubicBezTo>
                <a:cubicBezTo>
                  <a:pt x="3751470" y="2229919"/>
                  <a:pt x="3702637" y="2311313"/>
                  <a:pt x="3757613" y="2228850"/>
                </a:cubicBezTo>
                <a:cubicBezTo>
                  <a:pt x="3762375" y="2209800"/>
                  <a:pt x="3766506" y="2190581"/>
                  <a:pt x="3771900" y="2171700"/>
                </a:cubicBezTo>
                <a:cubicBezTo>
                  <a:pt x="3776037" y="2157219"/>
                  <a:pt x="3782801" y="2143512"/>
                  <a:pt x="3786188" y="2128837"/>
                </a:cubicBezTo>
                <a:cubicBezTo>
                  <a:pt x="3797109" y="2081513"/>
                  <a:pt x="3805238" y="2033587"/>
                  <a:pt x="3814763" y="1985962"/>
                </a:cubicBezTo>
                <a:cubicBezTo>
                  <a:pt x="3819525" y="1962150"/>
                  <a:pt x="3823160" y="1938084"/>
                  <a:pt x="3829050" y="1914525"/>
                </a:cubicBezTo>
                <a:lnTo>
                  <a:pt x="3843338" y="1857375"/>
                </a:lnTo>
                <a:cubicBezTo>
                  <a:pt x="3881442" y="1552543"/>
                  <a:pt x="3892371" y="1582602"/>
                  <a:pt x="3843338" y="1200150"/>
                </a:cubicBezTo>
                <a:cubicBezTo>
                  <a:pt x="3827541" y="1076936"/>
                  <a:pt x="3825718" y="1088391"/>
                  <a:pt x="3757613" y="1042987"/>
                </a:cubicBezTo>
                <a:cubicBezTo>
                  <a:pt x="3746407" y="1020575"/>
                  <a:pt x="3720658" y="963170"/>
                  <a:pt x="3700463" y="942975"/>
                </a:cubicBezTo>
                <a:cubicBezTo>
                  <a:pt x="3688321" y="930833"/>
                  <a:pt x="3671888" y="923925"/>
                  <a:pt x="3657600" y="914400"/>
                </a:cubicBezTo>
                <a:cubicBezTo>
                  <a:pt x="3626428" y="820881"/>
                  <a:pt x="3669723" y="912668"/>
                  <a:pt x="3600450" y="857250"/>
                </a:cubicBezTo>
                <a:cubicBezTo>
                  <a:pt x="3587041" y="846523"/>
                  <a:pt x="3581400" y="828675"/>
                  <a:pt x="3571875" y="814387"/>
                </a:cubicBezTo>
                <a:cubicBezTo>
                  <a:pt x="3544061" y="730943"/>
                  <a:pt x="3579351" y="807576"/>
                  <a:pt x="3514725" y="742950"/>
                </a:cubicBezTo>
                <a:cubicBezTo>
                  <a:pt x="3450099" y="678324"/>
                  <a:pt x="3526732" y="713614"/>
                  <a:pt x="3443288" y="685800"/>
                </a:cubicBezTo>
                <a:cubicBezTo>
                  <a:pt x="3433763" y="666750"/>
                  <a:pt x="3429773" y="643710"/>
                  <a:pt x="3414713" y="628650"/>
                </a:cubicBezTo>
                <a:cubicBezTo>
                  <a:pt x="3390429" y="604366"/>
                  <a:pt x="3328988" y="571500"/>
                  <a:pt x="3328988" y="571500"/>
                </a:cubicBezTo>
                <a:cubicBezTo>
                  <a:pt x="3269113" y="481686"/>
                  <a:pt x="3339941" y="572570"/>
                  <a:pt x="3243263" y="500062"/>
                </a:cubicBezTo>
                <a:cubicBezTo>
                  <a:pt x="3221710" y="483898"/>
                  <a:pt x="3207666" y="459076"/>
                  <a:pt x="3186113" y="442912"/>
                </a:cubicBezTo>
                <a:cubicBezTo>
                  <a:pt x="3169074" y="430133"/>
                  <a:pt x="3146002" y="427116"/>
                  <a:pt x="3128963" y="414337"/>
                </a:cubicBezTo>
                <a:cubicBezTo>
                  <a:pt x="3107410" y="398173"/>
                  <a:pt x="3092268" y="374720"/>
                  <a:pt x="3071813" y="357187"/>
                </a:cubicBezTo>
                <a:cubicBezTo>
                  <a:pt x="3058775" y="346012"/>
                  <a:pt x="3042142" y="339605"/>
                  <a:pt x="3028950" y="328612"/>
                </a:cubicBezTo>
                <a:cubicBezTo>
                  <a:pt x="3013428" y="315677"/>
                  <a:pt x="3002037" y="298155"/>
                  <a:pt x="2986088" y="285750"/>
                </a:cubicBezTo>
                <a:cubicBezTo>
                  <a:pt x="2958979" y="264666"/>
                  <a:pt x="2931080" y="243959"/>
                  <a:pt x="2900363" y="228600"/>
                </a:cubicBezTo>
                <a:cubicBezTo>
                  <a:pt x="2881313" y="219075"/>
                  <a:pt x="2860544" y="212405"/>
                  <a:pt x="2843213" y="200025"/>
                </a:cubicBezTo>
                <a:cubicBezTo>
                  <a:pt x="2826771" y="188281"/>
                  <a:pt x="2817484" y="167871"/>
                  <a:pt x="2800350" y="157162"/>
                </a:cubicBezTo>
                <a:cubicBezTo>
                  <a:pt x="2778602" y="143569"/>
                  <a:pt x="2751852" y="140057"/>
                  <a:pt x="2728913" y="128587"/>
                </a:cubicBezTo>
                <a:cubicBezTo>
                  <a:pt x="2713554" y="120908"/>
                  <a:pt x="2700959" y="108531"/>
                  <a:pt x="2686050" y="100012"/>
                </a:cubicBezTo>
                <a:cubicBezTo>
                  <a:pt x="2667558" y="89445"/>
                  <a:pt x="2647950" y="80962"/>
                  <a:pt x="2628900" y="71437"/>
                </a:cubicBezTo>
                <a:cubicBezTo>
                  <a:pt x="2538413" y="76200"/>
                  <a:pt x="2447678" y="77521"/>
                  <a:pt x="2357438" y="85725"/>
                </a:cubicBezTo>
                <a:cubicBezTo>
                  <a:pt x="2342439" y="87089"/>
                  <a:pt x="2328286" y="93780"/>
                  <a:pt x="2314575" y="100012"/>
                </a:cubicBezTo>
                <a:cubicBezTo>
                  <a:pt x="2138878" y="179873"/>
                  <a:pt x="2257630" y="138043"/>
                  <a:pt x="2157413" y="171450"/>
                </a:cubicBezTo>
                <a:cubicBezTo>
                  <a:pt x="2138363" y="190500"/>
                  <a:pt x="2123109" y="214321"/>
                  <a:pt x="2100263" y="228600"/>
                </a:cubicBezTo>
                <a:cubicBezTo>
                  <a:pt x="2083611" y="239007"/>
                  <a:pt x="2061162" y="235152"/>
                  <a:pt x="2043113" y="242887"/>
                </a:cubicBezTo>
                <a:cubicBezTo>
                  <a:pt x="2027330" y="249651"/>
                  <a:pt x="2015609" y="263783"/>
                  <a:pt x="2000250" y="271462"/>
                </a:cubicBezTo>
                <a:cubicBezTo>
                  <a:pt x="1881944" y="330616"/>
                  <a:pt x="2037366" y="232432"/>
                  <a:pt x="1914525" y="314325"/>
                </a:cubicBezTo>
                <a:cubicBezTo>
                  <a:pt x="1905000" y="328612"/>
                  <a:pt x="1899358" y="346460"/>
                  <a:pt x="1885950" y="357187"/>
                </a:cubicBezTo>
                <a:cubicBezTo>
                  <a:pt x="1874190" y="366595"/>
                  <a:pt x="1853737" y="360826"/>
                  <a:pt x="1843088" y="371475"/>
                </a:cubicBezTo>
                <a:cubicBezTo>
                  <a:pt x="1705162" y="509402"/>
                  <a:pt x="1859423" y="420457"/>
                  <a:pt x="1728788" y="485775"/>
                </a:cubicBezTo>
                <a:cubicBezTo>
                  <a:pt x="1657049" y="593382"/>
                  <a:pt x="1753776" y="469116"/>
                  <a:pt x="1643063" y="542925"/>
                </a:cubicBezTo>
                <a:cubicBezTo>
                  <a:pt x="1628776" y="552450"/>
                  <a:pt x="1625481" y="572596"/>
                  <a:pt x="1614488" y="585787"/>
                </a:cubicBezTo>
                <a:cubicBezTo>
                  <a:pt x="1601553" y="601309"/>
                  <a:pt x="1584030" y="612701"/>
                  <a:pt x="1571625" y="628650"/>
                </a:cubicBezTo>
                <a:cubicBezTo>
                  <a:pt x="1550540" y="655759"/>
                  <a:pt x="1533525" y="685800"/>
                  <a:pt x="1514475" y="714375"/>
                </a:cubicBezTo>
                <a:cubicBezTo>
                  <a:pt x="1514471" y="714380"/>
                  <a:pt x="1457328" y="800095"/>
                  <a:pt x="1457325" y="800100"/>
                </a:cubicBezTo>
                <a:lnTo>
                  <a:pt x="1400175" y="914400"/>
                </a:lnTo>
                <a:cubicBezTo>
                  <a:pt x="1390650" y="933450"/>
                  <a:pt x="1386660" y="956490"/>
                  <a:pt x="1371600" y="971550"/>
                </a:cubicBezTo>
                <a:lnTo>
                  <a:pt x="1328738" y="1014412"/>
                </a:lnTo>
                <a:cubicBezTo>
                  <a:pt x="1262022" y="1181203"/>
                  <a:pt x="1335517" y="980516"/>
                  <a:pt x="1271588" y="1300162"/>
                </a:cubicBezTo>
                <a:cubicBezTo>
                  <a:pt x="1266558" y="1325311"/>
                  <a:pt x="1252538" y="1347787"/>
                  <a:pt x="1243013" y="1371600"/>
                </a:cubicBezTo>
                <a:cubicBezTo>
                  <a:pt x="1247775" y="1476375"/>
                  <a:pt x="1246127" y="1581639"/>
                  <a:pt x="1257300" y="1685925"/>
                </a:cubicBezTo>
                <a:cubicBezTo>
                  <a:pt x="1260509" y="1715874"/>
                  <a:pt x="1264576" y="1750352"/>
                  <a:pt x="1285875" y="1771650"/>
                </a:cubicBezTo>
                <a:cubicBezTo>
                  <a:pt x="1300163" y="1785937"/>
                  <a:pt x="1316333" y="1798563"/>
                  <a:pt x="1328738" y="1814512"/>
                </a:cubicBezTo>
                <a:cubicBezTo>
                  <a:pt x="1349823" y="1841621"/>
                  <a:pt x="1361604" y="1875953"/>
                  <a:pt x="1385888" y="1900237"/>
                </a:cubicBezTo>
                <a:cubicBezTo>
                  <a:pt x="1447959" y="1962309"/>
                  <a:pt x="1464913" y="1992339"/>
                  <a:pt x="1528763" y="2028825"/>
                </a:cubicBezTo>
                <a:cubicBezTo>
                  <a:pt x="1547255" y="2039392"/>
                  <a:pt x="1568582" y="2045020"/>
                  <a:pt x="1585913" y="2057400"/>
                </a:cubicBezTo>
                <a:cubicBezTo>
                  <a:pt x="1659648" y="2110067"/>
                  <a:pt x="1596045" y="2091040"/>
                  <a:pt x="1671638" y="2128837"/>
                </a:cubicBezTo>
                <a:cubicBezTo>
                  <a:pt x="1789879" y="2187958"/>
                  <a:pt x="1623002" y="2082511"/>
                  <a:pt x="1771650" y="2171700"/>
                </a:cubicBezTo>
                <a:cubicBezTo>
                  <a:pt x="1893153" y="2244602"/>
                  <a:pt x="1812942" y="2217742"/>
                  <a:pt x="1914525" y="2243137"/>
                </a:cubicBezTo>
                <a:cubicBezTo>
                  <a:pt x="2034739" y="2323279"/>
                  <a:pt x="1850620" y="2209003"/>
                  <a:pt x="2043113" y="2286000"/>
                </a:cubicBezTo>
                <a:cubicBezTo>
                  <a:pt x="2092371" y="2305703"/>
                  <a:pt x="2096047" y="2339783"/>
                  <a:pt x="2143125" y="2357437"/>
                </a:cubicBezTo>
                <a:cubicBezTo>
                  <a:pt x="2165863" y="2365964"/>
                  <a:pt x="2191134" y="2365335"/>
                  <a:pt x="2214563" y="2371725"/>
                </a:cubicBezTo>
                <a:cubicBezTo>
                  <a:pt x="2243622" y="2379650"/>
                  <a:pt x="2271067" y="2392995"/>
                  <a:pt x="2300288" y="2400300"/>
                </a:cubicBezTo>
                <a:cubicBezTo>
                  <a:pt x="2319338" y="2405062"/>
                  <a:pt x="2338557" y="2409192"/>
                  <a:pt x="2357438" y="2414587"/>
                </a:cubicBezTo>
                <a:cubicBezTo>
                  <a:pt x="2371919" y="2418724"/>
                  <a:pt x="2385532" y="2425921"/>
                  <a:pt x="2400300" y="2428875"/>
                </a:cubicBezTo>
                <a:cubicBezTo>
                  <a:pt x="2433322" y="2435479"/>
                  <a:pt x="2466975" y="2438400"/>
                  <a:pt x="2500313" y="2443162"/>
                </a:cubicBezTo>
                <a:cubicBezTo>
                  <a:pt x="2533650" y="2452687"/>
                  <a:pt x="2566327" y="2464937"/>
                  <a:pt x="2600325" y="2471737"/>
                </a:cubicBezTo>
                <a:cubicBezTo>
                  <a:pt x="2637976" y="2479267"/>
                  <a:pt x="2676675" y="2480187"/>
                  <a:pt x="2714625" y="2486025"/>
                </a:cubicBezTo>
                <a:cubicBezTo>
                  <a:pt x="2931246" y="2519351"/>
                  <a:pt x="2540781" y="2483959"/>
                  <a:pt x="3000375" y="2514600"/>
                </a:cubicBezTo>
                <a:cubicBezTo>
                  <a:pt x="3057525" y="2505075"/>
                  <a:pt x="3115843" y="2500954"/>
                  <a:pt x="3171825" y="2486025"/>
                </a:cubicBezTo>
                <a:cubicBezTo>
                  <a:pt x="3224089" y="2472088"/>
                  <a:pt x="3218825" y="2432571"/>
                  <a:pt x="3257550" y="2400300"/>
                </a:cubicBezTo>
                <a:cubicBezTo>
                  <a:pt x="3269120" y="2390658"/>
                  <a:pt x="3286942" y="2392747"/>
                  <a:pt x="3300413" y="2386012"/>
                </a:cubicBezTo>
                <a:cubicBezTo>
                  <a:pt x="3315771" y="2378333"/>
                  <a:pt x="3328988" y="2366962"/>
                  <a:pt x="3343275" y="2357437"/>
                </a:cubicBezTo>
                <a:cubicBezTo>
                  <a:pt x="3365211" y="2291631"/>
                  <a:pt x="3360682" y="2283920"/>
                  <a:pt x="3443288" y="2228850"/>
                </a:cubicBezTo>
                <a:lnTo>
                  <a:pt x="3529013" y="2171700"/>
                </a:lnTo>
                <a:cubicBezTo>
                  <a:pt x="3533775" y="2157412"/>
                  <a:pt x="3536565" y="2142308"/>
                  <a:pt x="3543300" y="2128837"/>
                </a:cubicBezTo>
                <a:cubicBezTo>
                  <a:pt x="3598697" y="2018042"/>
                  <a:pt x="3550247" y="2150857"/>
                  <a:pt x="3586163" y="2043112"/>
                </a:cubicBezTo>
                <a:cubicBezTo>
                  <a:pt x="3590925" y="2014537"/>
                  <a:pt x="3594166" y="1985666"/>
                  <a:pt x="3600450" y="1957387"/>
                </a:cubicBezTo>
                <a:cubicBezTo>
                  <a:pt x="3603717" y="1942685"/>
                  <a:pt x="3610601" y="1929006"/>
                  <a:pt x="3614738" y="1914525"/>
                </a:cubicBezTo>
                <a:cubicBezTo>
                  <a:pt x="3650621" y="1788935"/>
                  <a:pt x="3609053" y="1917289"/>
                  <a:pt x="3643313" y="1814512"/>
                </a:cubicBezTo>
                <a:cubicBezTo>
                  <a:pt x="3597743" y="1130964"/>
                  <a:pt x="3703217" y="1538882"/>
                  <a:pt x="3571875" y="1328737"/>
                </a:cubicBezTo>
                <a:cubicBezTo>
                  <a:pt x="3544644" y="1285167"/>
                  <a:pt x="3542671" y="1249631"/>
                  <a:pt x="3500438" y="1214437"/>
                </a:cubicBezTo>
                <a:cubicBezTo>
                  <a:pt x="3488868" y="1204796"/>
                  <a:pt x="3471863" y="1204912"/>
                  <a:pt x="3457575" y="1200150"/>
                </a:cubicBezTo>
                <a:cubicBezTo>
                  <a:pt x="3457498" y="1199996"/>
                  <a:pt x="3397951" y="1069088"/>
                  <a:pt x="3371850" y="1042987"/>
                </a:cubicBezTo>
                <a:cubicBezTo>
                  <a:pt x="3355012" y="1026149"/>
                  <a:pt x="3334077" y="1013966"/>
                  <a:pt x="3314700" y="1000125"/>
                </a:cubicBezTo>
                <a:cubicBezTo>
                  <a:pt x="3300727" y="990144"/>
                  <a:pt x="3283980" y="983692"/>
                  <a:pt x="3271838" y="971550"/>
                </a:cubicBezTo>
                <a:cubicBezTo>
                  <a:pt x="3165508" y="865220"/>
                  <a:pt x="3287125" y="953167"/>
                  <a:pt x="3186113" y="885825"/>
                </a:cubicBezTo>
                <a:cubicBezTo>
                  <a:pt x="3164136" y="852860"/>
                  <a:pt x="3148728" y="823675"/>
                  <a:pt x="3114675" y="800100"/>
                </a:cubicBezTo>
                <a:cubicBezTo>
                  <a:pt x="3069010" y="768486"/>
                  <a:pt x="3011072" y="753648"/>
                  <a:pt x="2971800" y="714375"/>
                </a:cubicBezTo>
                <a:cubicBezTo>
                  <a:pt x="2876019" y="618591"/>
                  <a:pt x="2987248" y="720786"/>
                  <a:pt x="2786063" y="600075"/>
                </a:cubicBezTo>
                <a:cubicBezTo>
                  <a:pt x="2762250" y="585787"/>
                  <a:pt x="2739463" y="569631"/>
                  <a:pt x="2714625" y="557212"/>
                </a:cubicBezTo>
                <a:cubicBezTo>
                  <a:pt x="2674863" y="537331"/>
                  <a:pt x="2597473" y="513399"/>
                  <a:pt x="2557463" y="500062"/>
                </a:cubicBezTo>
                <a:cubicBezTo>
                  <a:pt x="2543175" y="481012"/>
                  <a:pt x="2538121" y="446626"/>
                  <a:pt x="2514600" y="442912"/>
                </a:cubicBezTo>
                <a:cubicBezTo>
                  <a:pt x="2400513" y="424898"/>
                  <a:pt x="2325577" y="447306"/>
                  <a:pt x="2228850" y="471487"/>
                </a:cubicBezTo>
                <a:cubicBezTo>
                  <a:pt x="2214563" y="481012"/>
                  <a:pt x="2201679" y="493088"/>
                  <a:pt x="2185988" y="500062"/>
                </a:cubicBezTo>
                <a:cubicBezTo>
                  <a:pt x="2158463" y="512295"/>
                  <a:pt x="2100263" y="528637"/>
                  <a:pt x="2100263" y="528637"/>
                </a:cubicBezTo>
                <a:cubicBezTo>
                  <a:pt x="1995828" y="598260"/>
                  <a:pt x="2127149" y="513273"/>
                  <a:pt x="2000250" y="585787"/>
                </a:cubicBezTo>
                <a:cubicBezTo>
                  <a:pt x="1985341" y="594306"/>
                  <a:pt x="1973171" y="607598"/>
                  <a:pt x="1957388" y="614362"/>
                </a:cubicBezTo>
                <a:cubicBezTo>
                  <a:pt x="1939339" y="622097"/>
                  <a:pt x="1919119" y="623256"/>
                  <a:pt x="1900238" y="628650"/>
                </a:cubicBezTo>
                <a:cubicBezTo>
                  <a:pt x="1885757" y="632787"/>
                  <a:pt x="1871663" y="638175"/>
                  <a:pt x="1857375" y="642937"/>
                </a:cubicBezTo>
                <a:cubicBezTo>
                  <a:pt x="1843088" y="652462"/>
                  <a:pt x="1829871" y="663833"/>
                  <a:pt x="1814513" y="671512"/>
                </a:cubicBezTo>
                <a:cubicBezTo>
                  <a:pt x="1801042" y="678247"/>
                  <a:pt x="1784815" y="678486"/>
                  <a:pt x="1771650" y="685800"/>
                </a:cubicBezTo>
                <a:cubicBezTo>
                  <a:pt x="1726422" y="710927"/>
                  <a:pt x="1671582" y="753707"/>
                  <a:pt x="1628775" y="785812"/>
                </a:cubicBezTo>
                <a:cubicBezTo>
                  <a:pt x="1597603" y="879331"/>
                  <a:pt x="1640898" y="787544"/>
                  <a:pt x="1571625" y="842962"/>
                </a:cubicBezTo>
                <a:cubicBezTo>
                  <a:pt x="1558216" y="853689"/>
                  <a:pt x="1552575" y="871537"/>
                  <a:pt x="1543050" y="885825"/>
                </a:cubicBezTo>
                <a:cubicBezTo>
                  <a:pt x="1533525" y="923925"/>
                  <a:pt x="1530726" y="964373"/>
                  <a:pt x="1514475" y="1000125"/>
                </a:cubicBezTo>
                <a:cubicBezTo>
                  <a:pt x="1506114" y="1018519"/>
                  <a:pt x="1473529" y="1022873"/>
                  <a:pt x="1471613" y="1042987"/>
                </a:cubicBezTo>
                <a:cubicBezTo>
                  <a:pt x="1463473" y="1128457"/>
                  <a:pt x="1477760" y="1214692"/>
                  <a:pt x="1485900" y="1300162"/>
                </a:cubicBezTo>
                <a:cubicBezTo>
                  <a:pt x="1487328" y="1315155"/>
                  <a:pt x="1492716" y="1329949"/>
                  <a:pt x="1500188" y="1343025"/>
                </a:cubicBezTo>
                <a:cubicBezTo>
                  <a:pt x="1518259" y="1374649"/>
                  <a:pt x="1557535" y="1418713"/>
                  <a:pt x="1585913" y="1443037"/>
                </a:cubicBezTo>
                <a:cubicBezTo>
                  <a:pt x="1603993" y="1458534"/>
                  <a:pt x="1627243" y="1468102"/>
                  <a:pt x="1643063" y="1485900"/>
                </a:cubicBezTo>
                <a:cubicBezTo>
                  <a:pt x="1665879" y="1511568"/>
                  <a:pt x="1675929" y="1547341"/>
                  <a:pt x="1700213" y="1571625"/>
                </a:cubicBezTo>
                <a:cubicBezTo>
                  <a:pt x="1714500" y="1585912"/>
                  <a:pt x="1730140" y="1598965"/>
                  <a:pt x="1743075" y="1614487"/>
                </a:cubicBezTo>
                <a:cubicBezTo>
                  <a:pt x="1754068" y="1627679"/>
                  <a:pt x="1758241" y="1646623"/>
                  <a:pt x="1771650" y="1657350"/>
                </a:cubicBezTo>
                <a:cubicBezTo>
                  <a:pt x="1783410" y="1666758"/>
                  <a:pt x="1800225" y="1666875"/>
                  <a:pt x="1814513" y="1671637"/>
                </a:cubicBezTo>
                <a:cubicBezTo>
                  <a:pt x="1846469" y="1703593"/>
                  <a:pt x="1900375" y="1763105"/>
                  <a:pt x="1943100" y="1771650"/>
                </a:cubicBezTo>
                <a:lnTo>
                  <a:pt x="2014538" y="1785937"/>
                </a:lnTo>
                <a:cubicBezTo>
                  <a:pt x="2052638" y="1804987"/>
                  <a:pt x="2087068" y="1834733"/>
                  <a:pt x="2128838" y="1843087"/>
                </a:cubicBezTo>
                <a:cubicBezTo>
                  <a:pt x="2170761" y="1851472"/>
                  <a:pt x="2204700" y="1855189"/>
                  <a:pt x="2243138" y="1871662"/>
                </a:cubicBezTo>
                <a:cubicBezTo>
                  <a:pt x="2262715" y="1880052"/>
                  <a:pt x="2279354" y="1896312"/>
                  <a:pt x="2300288" y="1900237"/>
                </a:cubicBezTo>
                <a:cubicBezTo>
                  <a:pt x="2356654" y="1910806"/>
                  <a:pt x="2414588" y="1909762"/>
                  <a:pt x="2471738" y="1914525"/>
                </a:cubicBezTo>
                <a:cubicBezTo>
                  <a:pt x="2641238" y="1971025"/>
                  <a:pt x="2555421" y="1952397"/>
                  <a:pt x="2728913" y="1971675"/>
                </a:cubicBezTo>
                <a:cubicBezTo>
                  <a:pt x="2828925" y="1962150"/>
                  <a:pt x="2930597" y="1963590"/>
                  <a:pt x="3028950" y="1943100"/>
                </a:cubicBezTo>
                <a:cubicBezTo>
                  <a:pt x="3048731" y="1938979"/>
                  <a:pt x="3056291" y="1913172"/>
                  <a:pt x="3071813" y="1900237"/>
                </a:cubicBezTo>
                <a:cubicBezTo>
                  <a:pt x="3085004" y="1889244"/>
                  <a:pt x="3100388" y="1881187"/>
                  <a:pt x="3114675" y="1871662"/>
                </a:cubicBezTo>
                <a:cubicBezTo>
                  <a:pt x="3142772" y="1829517"/>
                  <a:pt x="3144859" y="1820315"/>
                  <a:pt x="3186113" y="1785937"/>
                </a:cubicBezTo>
                <a:cubicBezTo>
                  <a:pt x="3199304" y="1774944"/>
                  <a:pt x="3216833" y="1769504"/>
                  <a:pt x="3228975" y="1757362"/>
                </a:cubicBezTo>
                <a:cubicBezTo>
                  <a:pt x="3245813" y="1740524"/>
                  <a:pt x="3257550" y="1719262"/>
                  <a:pt x="3271838" y="1700212"/>
                </a:cubicBezTo>
                <a:cubicBezTo>
                  <a:pt x="3305843" y="1598197"/>
                  <a:pt x="3283705" y="1639549"/>
                  <a:pt x="3328988" y="1571625"/>
                </a:cubicBezTo>
                <a:cubicBezTo>
                  <a:pt x="3319463" y="1495425"/>
                  <a:pt x="3320619" y="1417112"/>
                  <a:pt x="3300413" y="1343025"/>
                </a:cubicBezTo>
                <a:cubicBezTo>
                  <a:pt x="3291377" y="1309892"/>
                  <a:pt x="3262313" y="1285875"/>
                  <a:pt x="3243263" y="1257300"/>
                </a:cubicBezTo>
                <a:cubicBezTo>
                  <a:pt x="3177661" y="1158897"/>
                  <a:pt x="3261476" y="1278548"/>
                  <a:pt x="3157538" y="1157287"/>
                </a:cubicBezTo>
                <a:cubicBezTo>
                  <a:pt x="3104091" y="1094932"/>
                  <a:pt x="3157184" y="1129722"/>
                  <a:pt x="3086100" y="1071562"/>
                </a:cubicBezTo>
                <a:cubicBezTo>
                  <a:pt x="3049240" y="1041404"/>
                  <a:pt x="3005476" y="1019513"/>
                  <a:pt x="2971800" y="985837"/>
                </a:cubicBezTo>
                <a:cubicBezTo>
                  <a:pt x="2957513" y="971550"/>
                  <a:pt x="2945102" y="955098"/>
                  <a:pt x="2928938" y="942975"/>
                </a:cubicBezTo>
                <a:cubicBezTo>
                  <a:pt x="2906722" y="926313"/>
                  <a:pt x="2879716" y="916774"/>
                  <a:pt x="2857500" y="900112"/>
                </a:cubicBezTo>
                <a:cubicBezTo>
                  <a:pt x="2841336" y="887989"/>
                  <a:pt x="2830979" y="869134"/>
                  <a:pt x="2814638" y="857250"/>
                </a:cubicBezTo>
                <a:cubicBezTo>
                  <a:pt x="2778302" y="830824"/>
                  <a:pt x="2737722" y="810734"/>
                  <a:pt x="2700338" y="785812"/>
                </a:cubicBezTo>
                <a:cubicBezTo>
                  <a:pt x="2686050" y="776287"/>
                  <a:pt x="2673258" y="764001"/>
                  <a:pt x="2657475" y="757237"/>
                </a:cubicBezTo>
                <a:cubicBezTo>
                  <a:pt x="2639426" y="749502"/>
                  <a:pt x="2618954" y="749159"/>
                  <a:pt x="2600325" y="742950"/>
                </a:cubicBezTo>
                <a:cubicBezTo>
                  <a:pt x="2575994" y="734840"/>
                  <a:pt x="2552700" y="723900"/>
                  <a:pt x="2528888" y="714375"/>
                </a:cubicBezTo>
                <a:cubicBezTo>
                  <a:pt x="2443163" y="719137"/>
                  <a:pt x="2356849" y="717557"/>
                  <a:pt x="2271713" y="728662"/>
                </a:cubicBezTo>
                <a:cubicBezTo>
                  <a:pt x="2246281" y="731979"/>
                  <a:pt x="2223712" y="746821"/>
                  <a:pt x="2200275" y="757237"/>
                </a:cubicBezTo>
                <a:cubicBezTo>
                  <a:pt x="2180812" y="765887"/>
                  <a:pt x="2162701" y="777422"/>
                  <a:pt x="2143125" y="785812"/>
                </a:cubicBezTo>
                <a:cubicBezTo>
                  <a:pt x="2129282" y="791745"/>
                  <a:pt x="2113733" y="793365"/>
                  <a:pt x="2100263" y="800100"/>
                </a:cubicBezTo>
                <a:cubicBezTo>
                  <a:pt x="2075425" y="812519"/>
                  <a:pt x="2052638" y="828675"/>
                  <a:pt x="2028825" y="842962"/>
                </a:cubicBezTo>
                <a:cubicBezTo>
                  <a:pt x="2019300" y="857250"/>
                  <a:pt x="2014811" y="876724"/>
                  <a:pt x="2000250" y="885825"/>
                </a:cubicBezTo>
                <a:cubicBezTo>
                  <a:pt x="1974708" y="901789"/>
                  <a:pt x="1914525" y="914400"/>
                  <a:pt x="1914525" y="914400"/>
                </a:cubicBezTo>
                <a:lnTo>
                  <a:pt x="1857375" y="1000125"/>
                </a:lnTo>
                <a:lnTo>
                  <a:pt x="1828800" y="1042987"/>
                </a:lnTo>
                <a:cubicBezTo>
                  <a:pt x="1833563" y="1104900"/>
                  <a:pt x="1835386" y="1167109"/>
                  <a:pt x="1843088" y="1228725"/>
                </a:cubicBezTo>
                <a:cubicBezTo>
                  <a:pt x="1844956" y="1243669"/>
                  <a:pt x="1849903" y="1258511"/>
                  <a:pt x="1857375" y="1271587"/>
                </a:cubicBezTo>
                <a:cubicBezTo>
                  <a:pt x="1918109" y="1377870"/>
                  <a:pt x="1884370" y="1284291"/>
                  <a:pt x="1985963" y="1385887"/>
                </a:cubicBezTo>
                <a:cubicBezTo>
                  <a:pt x="2000250" y="1400175"/>
                  <a:pt x="2012876" y="1416345"/>
                  <a:pt x="2028825" y="1428750"/>
                </a:cubicBezTo>
                <a:cubicBezTo>
                  <a:pt x="2125608" y="1504026"/>
                  <a:pt x="2087965" y="1466627"/>
                  <a:pt x="2171700" y="1514475"/>
                </a:cubicBezTo>
                <a:cubicBezTo>
                  <a:pt x="2186609" y="1522994"/>
                  <a:pt x="2198871" y="1536076"/>
                  <a:pt x="2214563" y="1543050"/>
                </a:cubicBezTo>
                <a:cubicBezTo>
                  <a:pt x="2242088" y="1555283"/>
                  <a:pt x="2271713" y="1562100"/>
                  <a:pt x="2300288" y="1571625"/>
                </a:cubicBezTo>
                <a:lnTo>
                  <a:pt x="2386013" y="1600200"/>
                </a:lnTo>
                <a:cubicBezTo>
                  <a:pt x="2400300" y="1604962"/>
                  <a:pt x="2414020" y="1612011"/>
                  <a:pt x="2428875" y="1614487"/>
                </a:cubicBezTo>
                <a:lnTo>
                  <a:pt x="2514600" y="1628775"/>
                </a:lnTo>
                <a:cubicBezTo>
                  <a:pt x="2533650" y="1619250"/>
                  <a:pt x="2555388" y="1613835"/>
                  <a:pt x="2571750" y="1600200"/>
                </a:cubicBezTo>
                <a:cubicBezTo>
                  <a:pt x="2606845" y="1570954"/>
                  <a:pt x="2596503" y="1550694"/>
                  <a:pt x="2614613" y="1514475"/>
                </a:cubicBezTo>
                <a:cubicBezTo>
                  <a:pt x="2622292" y="1499116"/>
                  <a:pt x="2633663" y="1485900"/>
                  <a:pt x="2643188" y="1471612"/>
                </a:cubicBezTo>
                <a:cubicBezTo>
                  <a:pt x="2649116" y="1453829"/>
                  <a:pt x="2672818" y="1386372"/>
                  <a:pt x="2671763" y="1371600"/>
                </a:cubicBezTo>
                <a:cubicBezTo>
                  <a:pt x="2668303" y="1323155"/>
                  <a:pt x="2656531" y="1275424"/>
                  <a:pt x="2643188" y="1228725"/>
                </a:cubicBezTo>
                <a:cubicBezTo>
                  <a:pt x="2640372" y="1218868"/>
                  <a:pt x="2599468" y="1138785"/>
                  <a:pt x="2586038" y="1128712"/>
                </a:cubicBezTo>
                <a:cubicBezTo>
                  <a:pt x="2560480" y="1109543"/>
                  <a:pt x="2528888" y="1100137"/>
                  <a:pt x="2500313" y="1085850"/>
                </a:cubicBezTo>
                <a:cubicBezTo>
                  <a:pt x="2468716" y="1054253"/>
                  <a:pt x="2454370" y="1034303"/>
                  <a:pt x="2414588" y="1014412"/>
                </a:cubicBezTo>
                <a:cubicBezTo>
                  <a:pt x="2391649" y="1002942"/>
                  <a:pt x="2366089" y="997307"/>
                  <a:pt x="2343150" y="985837"/>
                </a:cubicBezTo>
                <a:cubicBezTo>
                  <a:pt x="2327792" y="978158"/>
                  <a:pt x="2315363" y="965485"/>
                  <a:pt x="2300288" y="957262"/>
                </a:cubicBezTo>
                <a:cubicBezTo>
                  <a:pt x="2262892" y="936864"/>
                  <a:pt x="2185988" y="900112"/>
                  <a:pt x="2185988" y="900112"/>
                </a:cubicBezTo>
                <a:cubicBezTo>
                  <a:pt x="2124075" y="904875"/>
                  <a:pt x="2061586" y="904715"/>
                  <a:pt x="2000250" y="914400"/>
                </a:cubicBezTo>
                <a:cubicBezTo>
                  <a:pt x="1970498" y="919098"/>
                  <a:pt x="1943100" y="933450"/>
                  <a:pt x="1914525" y="942975"/>
                </a:cubicBezTo>
                <a:lnTo>
                  <a:pt x="1871663" y="957262"/>
                </a:lnTo>
                <a:cubicBezTo>
                  <a:pt x="1857375" y="966787"/>
                  <a:pt x="1840942" y="973695"/>
                  <a:pt x="1828800" y="985837"/>
                </a:cubicBezTo>
                <a:cubicBezTo>
                  <a:pt x="1816658" y="997979"/>
                  <a:pt x="1813634" y="1017973"/>
                  <a:pt x="1800225" y="1028700"/>
                </a:cubicBezTo>
                <a:cubicBezTo>
                  <a:pt x="1788465" y="1038108"/>
                  <a:pt x="1771650" y="1038225"/>
                  <a:pt x="1757363" y="1042987"/>
                </a:cubicBezTo>
                <a:cubicBezTo>
                  <a:pt x="1747838" y="1066800"/>
                  <a:pt x="1737793" y="1090411"/>
                  <a:pt x="1728788" y="1114425"/>
                </a:cubicBezTo>
                <a:cubicBezTo>
                  <a:pt x="1723500" y="1128526"/>
                  <a:pt x="1714500" y="1142227"/>
                  <a:pt x="1714500" y="1157287"/>
                </a:cubicBezTo>
                <a:cubicBezTo>
                  <a:pt x="1714500" y="1172348"/>
                  <a:pt x="1721474" y="1186985"/>
                  <a:pt x="1728788" y="1200150"/>
                </a:cubicBezTo>
                <a:cubicBezTo>
                  <a:pt x="1748224" y="1235135"/>
                  <a:pt x="1790437" y="1301335"/>
                  <a:pt x="1828800" y="1328737"/>
                </a:cubicBezTo>
                <a:cubicBezTo>
                  <a:pt x="1846131" y="1341117"/>
                  <a:pt x="1866008" y="1349834"/>
                  <a:pt x="1885950" y="1357312"/>
                </a:cubicBezTo>
                <a:cubicBezTo>
                  <a:pt x="1904336" y="1364207"/>
                  <a:pt x="1924050" y="1366837"/>
                  <a:pt x="1943100" y="1371600"/>
                </a:cubicBezTo>
                <a:cubicBezTo>
                  <a:pt x="1957388" y="1385887"/>
                  <a:pt x="1968420" y="1404437"/>
                  <a:pt x="1985963" y="1414462"/>
                </a:cubicBezTo>
                <a:cubicBezTo>
                  <a:pt x="2003012" y="1424204"/>
                  <a:pt x="2024305" y="1423107"/>
                  <a:pt x="2043113" y="1428750"/>
                </a:cubicBezTo>
                <a:cubicBezTo>
                  <a:pt x="2071963" y="1437405"/>
                  <a:pt x="2100872" y="1446138"/>
                  <a:pt x="2128838" y="1457325"/>
                </a:cubicBezTo>
                <a:cubicBezTo>
                  <a:pt x="2152650" y="1466850"/>
                  <a:pt x="2175944" y="1477790"/>
                  <a:pt x="2200275" y="1485900"/>
                </a:cubicBezTo>
                <a:cubicBezTo>
                  <a:pt x="2230534" y="1495986"/>
                  <a:pt x="2300562" y="1508815"/>
                  <a:pt x="2328863" y="1514475"/>
                </a:cubicBezTo>
                <a:cubicBezTo>
                  <a:pt x="2347913" y="1524000"/>
                  <a:pt x="2365187" y="1538587"/>
                  <a:pt x="2386013" y="1543050"/>
                </a:cubicBezTo>
                <a:cubicBezTo>
                  <a:pt x="2544325" y="1576974"/>
                  <a:pt x="2717689" y="1541604"/>
                  <a:pt x="2871788" y="1528762"/>
                </a:cubicBezTo>
                <a:cubicBezTo>
                  <a:pt x="2886075" y="1514475"/>
                  <a:pt x="2902245" y="1501849"/>
                  <a:pt x="2914650" y="1485900"/>
                </a:cubicBezTo>
                <a:cubicBezTo>
                  <a:pt x="2935734" y="1458791"/>
                  <a:pt x="2971800" y="1400175"/>
                  <a:pt x="2971800" y="1400175"/>
                </a:cubicBezTo>
                <a:cubicBezTo>
                  <a:pt x="2976563" y="1381125"/>
                  <a:pt x="2978353" y="1361074"/>
                  <a:pt x="2986088" y="1343025"/>
                </a:cubicBezTo>
                <a:cubicBezTo>
                  <a:pt x="2992852" y="1327242"/>
                  <a:pt x="3008795" y="1316300"/>
                  <a:pt x="3014663" y="1300162"/>
                </a:cubicBezTo>
                <a:cubicBezTo>
                  <a:pt x="3028084" y="1263254"/>
                  <a:pt x="3043238" y="1185862"/>
                  <a:pt x="3043238" y="1185862"/>
                </a:cubicBezTo>
                <a:cubicBezTo>
                  <a:pt x="3033713" y="1138237"/>
                  <a:pt x="3028946" y="1089407"/>
                  <a:pt x="3014663" y="1042987"/>
                </a:cubicBezTo>
                <a:cubicBezTo>
                  <a:pt x="3009613" y="1026575"/>
                  <a:pt x="2997639" y="1012831"/>
                  <a:pt x="2986088" y="1000125"/>
                </a:cubicBezTo>
                <a:cubicBezTo>
                  <a:pt x="2949843" y="960256"/>
                  <a:pt x="2914893" y="918154"/>
                  <a:pt x="2871788" y="885825"/>
                </a:cubicBezTo>
                <a:cubicBezTo>
                  <a:pt x="2852738" y="871537"/>
                  <a:pt x="2834831" y="855583"/>
                  <a:pt x="2814638" y="842962"/>
                </a:cubicBezTo>
                <a:cubicBezTo>
                  <a:pt x="2796577" y="831674"/>
                  <a:pt x="2776106" y="824730"/>
                  <a:pt x="2757488" y="814387"/>
                </a:cubicBezTo>
                <a:cubicBezTo>
                  <a:pt x="2733213" y="800901"/>
                  <a:pt x="2710325" y="785011"/>
                  <a:pt x="2686050" y="771525"/>
                </a:cubicBezTo>
                <a:cubicBezTo>
                  <a:pt x="2667432" y="761182"/>
                  <a:pt x="2646961" y="754238"/>
                  <a:pt x="2628900" y="742950"/>
                </a:cubicBezTo>
                <a:cubicBezTo>
                  <a:pt x="2608707" y="730329"/>
                  <a:pt x="2593859" y="708931"/>
                  <a:pt x="2571750" y="700087"/>
                </a:cubicBezTo>
                <a:cubicBezTo>
                  <a:pt x="2544853" y="689328"/>
                  <a:pt x="2514600" y="690562"/>
                  <a:pt x="2486025" y="685800"/>
                </a:cubicBezTo>
                <a:cubicBezTo>
                  <a:pt x="2466975" y="671512"/>
                  <a:pt x="2449550" y="654751"/>
                  <a:pt x="2428875" y="642937"/>
                </a:cubicBezTo>
                <a:cubicBezTo>
                  <a:pt x="2415799" y="635465"/>
                  <a:pt x="2400114" y="633938"/>
                  <a:pt x="2386013" y="628650"/>
                </a:cubicBezTo>
                <a:cubicBezTo>
                  <a:pt x="2361999" y="619645"/>
                  <a:pt x="2338760" y="608611"/>
                  <a:pt x="2314575" y="600075"/>
                </a:cubicBezTo>
                <a:cubicBezTo>
                  <a:pt x="2257768" y="580025"/>
                  <a:pt x="2197007" y="569866"/>
                  <a:pt x="2143125" y="542925"/>
                </a:cubicBezTo>
                <a:cubicBezTo>
                  <a:pt x="2063036" y="502880"/>
                  <a:pt x="2105750" y="522260"/>
                  <a:pt x="2014538" y="485775"/>
                </a:cubicBezTo>
                <a:cubicBezTo>
                  <a:pt x="1976438" y="490537"/>
                  <a:pt x="1937977" y="492986"/>
                  <a:pt x="1900238" y="500062"/>
                </a:cubicBezTo>
                <a:cubicBezTo>
                  <a:pt x="1861638" y="507299"/>
                  <a:pt x="1785938" y="528637"/>
                  <a:pt x="1785938" y="528637"/>
                </a:cubicBezTo>
                <a:cubicBezTo>
                  <a:pt x="1762125" y="542925"/>
                  <a:pt x="1738049" y="556782"/>
                  <a:pt x="1714500" y="571500"/>
                </a:cubicBezTo>
                <a:cubicBezTo>
                  <a:pt x="1662324" y="604111"/>
                  <a:pt x="1676569" y="602044"/>
                  <a:pt x="1614488" y="628650"/>
                </a:cubicBezTo>
                <a:cubicBezTo>
                  <a:pt x="1600645" y="634583"/>
                  <a:pt x="1585913" y="638175"/>
                  <a:pt x="1571625" y="642937"/>
                </a:cubicBezTo>
                <a:cubicBezTo>
                  <a:pt x="1432257" y="735850"/>
                  <a:pt x="1648855" y="590305"/>
                  <a:pt x="1471613" y="714375"/>
                </a:cubicBezTo>
                <a:cubicBezTo>
                  <a:pt x="1443478" y="734069"/>
                  <a:pt x="1385888" y="771525"/>
                  <a:pt x="1385888" y="771525"/>
                </a:cubicBezTo>
                <a:cubicBezTo>
                  <a:pt x="1330074" y="883153"/>
                  <a:pt x="1392900" y="778800"/>
                  <a:pt x="1300163" y="871537"/>
                </a:cubicBezTo>
                <a:cubicBezTo>
                  <a:pt x="1288021" y="883679"/>
                  <a:pt x="1282581" y="901208"/>
                  <a:pt x="1271588" y="914400"/>
                </a:cubicBezTo>
                <a:cubicBezTo>
                  <a:pt x="1258653" y="929922"/>
                  <a:pt x="1243013" y="942975"/>
                  <a:pt x="1228725" y="957262"/>
                </a:cubicBezTo>
                <a:cubicBezTo>
                  <a:pt x="1230383" y="988765"/>
                  <a:pt x="1223997" y="1197067"/>
                  <a:pt x="1257300" y="1285875"/>
                </a:cubicBezTo>
                <a:cubicBezTo>
                  <a:pt x="1264778" y="1305817"/>
                  <a:pt x="1273495" y="1325694"/>
                  <a:pt x="1285875" y="1343025"/>
                </a:cubicBezTo>
                <a:cubicBezTo>
                  <a:pt x="1297619" y="1359467"/>
                  <a:pt x="1315588" y="1370546"/>
                  <a:pt x="1328738" y="1385887"/>
                </a:cubicBezTo>
                <a:cubicBezTo>
                  <a:pt x="1344235" y="1403967"/>
                  <a:pt x="1357759" y="1423660"/>
                  <a:pt x="1371600" y="1443037"/>
                </a:cubicBezTo>
                <a:cubicBezTo>
                  <a:pt x="1381581" y="1457010"/>
                  <a:pt x="1392496" y="1470541"/>
                  <a:pt x="1400175" y="1485900"/>
                </a:cubicBezTo>
                <a:cubicBezTo>
                  <a:pt x="1406910" y="1499370"/>
                  <a:pt x="1404822" y="1517192"/>
                  <a:pt x="1414463" y="1528762"/>
                </a:cubicBezTo>
                <a:cubicBezTo>
                  <a:pt x="1429708" y="1547055"/>
                  <a:pt x="1452563" y="1557337"/>
                  <a:pt x="1471613" y="1571625"/>
                </a:cubicBezTo>
                <a:cubicBezTo>
                  <a:pt x="1499427" y="1655069"/>
                  <a:pt x="1464137" y="1578436"/>
                  <a:pt x="1528763" y="1643062"/>
                </a:cubicBezTo>
                <a:cubicBezTo>
                  <a:pt x="1540905" y="1655204"/>
                  <a:pt x="1546345" y="1672733"/>
                  <a:pt x="1557338" y="1685925"/>
                </a:cubicBezTo>
                <a:cubicBezTo>
                  <a:pt x="1570273" y="1701447"/>
                  <a:pt x="1587265" y="1713265"/>
                  <a:pt x="1600200" y="1728787"/>
                </a:cubicBezTo>
                <a:cubicBezTo>
                  <a:pt x="1611193" y="1741979"/>
                  <a:pt x="1617782" y="1758458"/>
                  <a:pt x="1628775" y="1771650"/>
                </a:cubicBezTo>
                <a:cubicBezTo>
                  <a:pt x="1663151" y="1812901"/>
                  <a:pt x="1672357" y="1814991"/>
                  <a:pt x="1714500" y="1843087"/>
                </a:cubicBezTo>
                <a:cubicBezTo>
                  <a:pt x="1732709" y="1870401"/>
                  <a:pt x="1756318" y="1911886"/>
                  <a:pt x="1785938" y="1928812"/>
                </a:cubicBezTo>
                <a:cubicBezTo>
                  <a:pt x="1802987" y="1938554"/>
                  <a:pt x="1824038" y="1938337"/>
                  <a:pt x="1843088" y="1943100"/>
                </a:cubicBezTo>
                <a:cubicBezTo>
                  <a:pt x="1974816" y="2030920"/>
                  <a:pt x="1772010" y="1903572"/>
                  <a:pt x="1957388" y="1985962"/>
                </a:cubicBezTo>
                <a:cubicBezTo>
                  <a:pt x="1979148" y="1995633"/>
                  <a:pt x="1993722" y="2017260"/>
                  <a:pt x="2014538" y="2028825"/>
                </a:cubicBezTo>
                <a:cubicBezTo>
                  <a:pt x="2036957" y="2041280"/>
                  <a:pt x="2062539" y="2046984"/>
                  <a:pt x="2085975" y="2057400"/>
                </a:cubicBezTo>
                <a:cubicBezTo>
                  <a:pt x="2105438" y="2066050"/>
                  <a:pt x="2122919" y="2079240"/>
                  <a:pt x="2143125" y="2085975"/>
                </a:cubicBezTo>
                <a:cubicBezTo>
                  <a:pt x="2166163" y="2093654"/>
                  <a:pt x="2190857" y="2094994"/>
                  <a:pt x="2214563" y="2100262"/>
                </a:cubicBezTo>
                <a:cubicBezTo>
                  <a:pt x="2396171" y="2140619"/>
                  <a:pt x="2127678" y="2085744"/>
                  <a:pt x="2343150" y="2128837"/>
                </a:cubicBezTo>
                <a:cubicBezTo>
                  <a:pt x="2378091" y="2146308"/>
                  <a:pt x="2405324" y="2163291"/>
                  <a:pt x="2443163" y="2171700"/>
                </a:cubicBezTo>
                <a:cubicBezTo>
                  <a:pt x="2471442" y="2177984"/>
                  <a:pt x="2500313" y="2181225"/>
                  <a:pt x="2528888" y="2185987"/>
                </a:cubicBezTo>
                <a:cubicBezTo>
                  <a:pt x="2547938" y="2195512"/>
                  <a:pt x="2565638" y="2208442"/>
                  <a:pt x="2586038" y="2214562"/>
                </a:cubicBezTo>
                <a:cubicBezTo>
                  <a:pt x="2604066" y="2219971"/>
                  <a:pt x="2760395" y="2241511"/>
                  <a:pt x="2771775" y="2243137"/>
                </a:cubicBezTo>
                <a:cubicBezTo>
                  <a:pt x="2886075" y="2233612"/>
                  <a:pt x="3001943" y="2235699"/>
                  <a:pt x="3114675" y="2214562"/>
                </a:cubicBezTo>
                <a:cubicBezTo>
                  <a:pt x="3156542" y="2206712"/>
                  <a:pt x="3193532" y="2181040"/>
                  <a:pt x="3228975" y="2157412"/>
                </a:cubicBezTo>
                <a:cubicBezTo>
                  <a:pt x="3243263" y="2147887"/>
                  <a:pt x="3255327" y="2133554"/>
                  <a:pt x="3271838" y="2128837"/>
                </a:cubicBezTo>
                <a:cubicBezTo>
                  <a:pt x="3323036" y="2114209"/>
                  <a:pt x="3376613" y="2109787"/>
                  <a:pt x="3429000" y="2100262"/>
                </a:cubicBezTo>
                <a:cubicBezTo>
                  <a:pt x="3439851" y="2094837"/>
                  <a:pt x="3518139" y="2058646"/>
                  <a:pt x="3529013" y="2043112"/>
                </a:cubicBezTo>
                <a:cubicBezTo>
                  <a:pt x="3553441" y="2008215"/>
                  <a:pt x="3586163" y="1928812"/>
                  <a:pt x="3586163" y="1928812"/>
                </a:cubicBezTo>
                <a:cubicBezTo>
                  <a:pt x="3590925" y="1905000"/>
                  <a:pt x="3591923" y="1880113"/>
                  <a:pt x="3600450" y="1857375"/>
                </a:cubicBezTo>
                <a:cubicBezTo>
                  <a:pt x="3606479" y="1841297"/>
                  <a:pt x="3620506" y="1829421"/>
                  <a:pt x="3629025" y="1814512"/>
                </a:cubicBezTo>
                <a:cubicBezTo>
                  <a:pt x="3639592" y="1796020"/>
                  <a:pt x="3649210" y="1776938"/>
                  <a:pt x="3657600" y="1757362"/>
                </a:cubicBezTo>
                <a:cubicBezTo>
                  <a:pt x="3679279" y="1706779"/>
                  <a:pt x="3669401" y="1704569"/>
                  <a:pt x="3686175" y="1643062"/>
                </a:cubicBezTo>
                <a:cubicBezTo>
                  <a:pt x="3694100" y="1614003"/>
                  <a:pt x="3705225" y="1585912"/>
                  <a:pt x="3714750" y="1557337"/>
                </a:cubicBezTo>
                <a:lnTo>
                  <a:pt x="3729038" y="1514475"/>
                </a:lnTo>
                <a:cubicBezTo>
                  <a:pt x="3719513" y="1404937"/>
                  <a:pt x="3713066" y="1295088"/>
                  <a:pt x="3700463" y="1185862"/>
                </a:cubicBezTo>
                <a:cubicBezTo>
                  <a:pt x="3698737" y="1170901"/>
                  <a:pt x="3696824" y="1153649"/>
                  <a:pt x="3686175" y="1143000"/>
                </a:cubicBezTo>
                <a:cubicBezTo>
                  <a:pt x="3675526" y="1132351"/>
                  <a:pt x="3657600" y="1133475"/>
                  <a:pt x="3643313" y="1128712"/>
                </a:cubicBezTo>
                <a:cubicBezTo>
                  <a:pt x="3633788" y="1109662"/>
                  <a:pt x="3627118" y="1088893"/>
                  <a:pt x="3614738" y="1071562"/>
                </a:cubicBezTo>
                <a:cubicBezTo>
                  <a:pt x="3575861" y="1017134"/>
                  <a:pt x="3563498" y="1034610"/>
                  <a:pt x="3514725" y="985837"/>
                </a:cubicBezTo>
                <a:cubicBezTo>
                  <a:pt x="3502583" y="973695"/>
                  <a:pt x="3498292" y="955117"/>
                  <a:pt x="3486150" y="942975"/>
                </a:cubicBezTo>
                <a:cubicBezTo>
                  <a:pt x="3464587" y="921412"/>
                  <a:pt x="3437192" y="906431"/>
                  <a:pt x="3414713" y="885825"/>
                </a:cubicBezTo>
                <a:cubicBezTo>
                  <a:pt x="3288243" y="769894"/>
                  <a:pt x="3364477" y="802404"/>
                  <a:pt x="3271838" y="771525"/>
                </a:cubicBezTo>
                <a:cubicBezTo>
                  <a:pt x="3262313" y="752475"/>
                  <a:pt x="3257124" y="730546"/>
                  <a:pt x="3243263" y="714375"/>
                </a:cubicBezTo>
                <a:cubicBezTo>
                  <a:pt x="3208663" y="674008"/>
                  <a:pt x="3186822" y="671748"/>
                  <a:pt x="3143250" y="657225"/>
                </a:cubicBezTo>
                <a:cubicBezTo>
                  <a:pt x="3124200" y="642937"/>
                  <a:pt x="3105477" y="628203"/>
                  <a:pt x="3086100" y="614362"/>
                </a:cubicBezTo>
                <a:cubicBezTo>
                  <a:pt x="3072127" y="604381"/>
                  <a:pt x="3057125" y="595887"/>
                  <a:pt x="3043238" y="585787"/>
                </a:cubicBezTo>
                <a:cubicBezTo>
                  <a:pt x="3004722" y="557775"/>
                  <a:pt x="2968565" y="526479"/>
                  <a:pt x="2928938" y="500062"/>
                </a:cubicBezTo>
                <a:cubicBezTo>
                  <a:pt x="2914650" y="490537"/>
                  <a:pt x="2900984" y="480006"/>
                  <a:pt x="2886075" y="471487"/>
                </a:cubicBezTo>
                <a:cubicBezTo>
                  <a:pt x="2867583" y="460920"/>
                  <a:pt x="2846256" y="455292"/>
                  <a:pt x="2828925" y="442912"/>
                </a:cubicBezTo>
                <a:cubicBezTo>
                  <a:pt x="2812483" y="431168"/>
                  <a:pt x="2803726" y="409863"/>
                  <a:pt x="2786063" y="400050"/>
                </a:cubicBezTo>
                <a:cubicBezTo>
                  <a:pt x="2759733" y="385422"/>
                  <a:pt x="2727279" y="384945"/>
                  <a:pt x="2700338" y="371475"/>
                </a:cubicBezTo>
                <a:cubicBezTo>
                  <a:pt x="2669621" y="356116"/>
                  <a:pt x="2645330" y="329684"/>
                  <a:pt x="2614613" y="314325"/>
                </a:cubicBezTo>
                <a:cubicBezTo>
                  <a:pt x="2542104" y="278071"/>
                  <a:pt x="2575185" y="297564"/>
                  <a:pt x="2514600" y="257175"/>
                </a:cubicBezTo>
                <a:cubicBezTo>
                  <a:pt x="2376488" y="261937"/>
                  <a:pt x="2238188" y="262842"/>
                  <a:pt x="2100263" y="271462"/>
                </a:cubicBezTo>
                <a:cubicBezTo>
                  <a:pt x="2069534" y="273383"/>
                  <a:pt x="2025136" y="306030"/>
                  <a:pt x="2000250" y="314325"/>
                </a:cubicBezTo>
                <a:cubicBezTo>
                  <a:pt x="1962993" y="326744"/>
                  <a:pt x="1924050" y="333375"/>
                  <a:pt x="1885950" y="342900"/>
                </a:cubicBezTo>
                <a:lnTo>
                  <a:pt x="1771650" y="371475"/>
                </a:lnTo>
                <a:cubicBezTo>
                  <a:pt x="1757363" y="376237"/>
                  <a:pt x="1743269" y="381625"/>
                  <a:pt x="1728788" y="385762"/>
                </a:cubicBezTo>
                <a:cubicBezTo>
                  <a:pt x="1709907" y="391157"/>
                  <a:pt x="1690024" y="393155"/>
                  <a:pt x="1671638" y="400050"/>
                </a:cubicBezTo>
                <a:cubicBezTo>
                  <a:pt x="1651696" y="407528"/>
                  <a:pt x="1634065" y="420235"/>
                  <a:pt x="1614488" y="428625"/>
                </a:cubicBezTo>
                <a:cubicBezTo>
                  <a:pt x="1600645" y="434558"/>
                  <a:pt x="1585913" y="438150"/>
                  <a:pt x="1571625" y="442912"/>
                </a:cubicBezTo>
                <a:cubicBezTo>
                  <a:pt x="1552575" y="457200"/>
                  <a:pt x="1533852" y="471934"/>
                  <a:pt x="1514475" y="485775"/>
                </a:cubicBezTo>
                <a:cubicBezTo>
                  <a:pt x="1500502" y="495756"/>
                  <a:pt x="1483755" y="502208"/>
                  <a:pt x="1471613" y="514350"/>
                </a:cubicBezTo>
                <a:cubicBezTo>
                  <a:pt x="1390836" y="595127"/>
                  <a:pt x="1508492" y="524485"/>
                  <a:pt x="1385888" y="585787"/>
                </a:cubicBezTo>
                <a:cubicBezTo>
                  <a:pt x="1381125" y="600075"/>
                  <a:pt x="1383488" y="619404"/>
                  <a:pt x="1371600" y="628650"/>
                </a:cubicBezTo>
                <a:cubicBezTo>
                  <a:pt x="1337976" y="654802"/>
                  <a:pt x="1257300" y="685800"/>
                  <a:pt x="1257300" y="685800"/>
                </a:cubicBezTo>
                <a:cubicBezTo>
                  <a:pt x="1213367" y="773666"/>
                  <a:pt x="1240539" y="725230"/>
                  <a:pt x="1171575" y="828675"/>
                </a:cubicBezTo>
                <a:lnTo>
                  <a:pt x="1143000" y="871537"/>
                </a:lnTo>
                <a:cubicBezTo>
                  <a:pt x="1147763" y="1038225"/>
                  <a:pt x="1145119" y="1205289"/>
                  <a:pt x="1157288" y="1371600"/>
                </a:cubicBezTo>
                <a:cubicBezTo>
                  <a:pt x="1159486" y="1401640"/>
                  <a:pt x="1176338" y="1428750"/>
                  <a:pt x="1185863" y="1457325"/>
                </a:cubicBezTo>
                <a:cubicBezTo>
                  <a:pt x="1190625" y="1471612"/>
                  <a:pt x="1191796" y="1487656"/>
                  <a:pt x="1200150" y="1500187"/>
                </a:cubicBezTo>
                <a:lnTo>
                  <a:pt x="1257300" y="1585912"/>
                </a:lnTo>
                <a:cubicBezTo>
                  <a:pt x="1287518" y="1706782"/>
                  <a:pt x="1246354" y="1583781"/>
                  <a:pt x="1314450" y="1685925"/>
                </a:cubicBezTo>
                <a:cubicBezTo>
                  <a:pt x="1322804" y="1698456"/>
                  <a:pt x="1322003" y="1715317"/>
                  <a:pt x="1328738" y="1728787"/>
                </a:cubicBezTo>
                <a:cubicBezTo>
                  <a:pt x="1336417" y="1744146"/>
                  <a:pt x="1347788" y="1757362"/>
                  <a:pt x="1357313" y="1771650"/>
                </a:cubicBezTo>
                <a:cubicBezTo>
                  <a:pt x="1388484" y="1865166"/>
                  <a:pt x="1345191" y="1773383"/>
                  <a:pt x="1414463" y="1828800"/>
                </a:cubicBezTo>
                <a:cubicBezTo>
                  <a:pt x="1427872" y="1839527"/>
                  <a:pt x="1430896" y="1859520"/>
                  <a:pt x="1443038" y="1871662"/>
                </a:cubicBezTo>
                <a:cubicBezTo>
                  <a:pt x="1455180" y="1883804"/>
                  <a:pt x="1473758" y="1888095"/>
                  <a:pt x="1485900" y="1900237"/>
                </a:cubicBezTo>
                <a:cubicBezTo>
                  <a:pt x="1502738" y="1917075"/>
                  <a:pt x="1514922" y="1938010"/>
                  <a:pt x="1528763" y="1957387"/>
                </a:cubicBezTo>
                <a:cubicBezTo>
                  <a:pt x="1538744" y="1971360"/>
                  <a:pt x="1545196" y="1988108"/>
                  <a:pt x="1557338" y="2000250"/>
                </a:cubicBezTo>
                <a:cubicBezTo>
                  <a:pt x="1574176" y="2017088"/>
                  <a:pt x="1594980" y="2029457"/>
                  <a:pt x="1614488" y="2043112"/>
                </a:cubicBezTo>
                <a:cubicBezTo>
                  <a:pt x="1642623" y="2062806"/>
                  <a:pt x="1671638" y="2081212"/>
                  <a:pt x="1700213" y="2100262"/>
                </a:cubicBezTo>
                <a:cubicBezTo>
                  <a:pt x="1714500" y="2109787"/>
                  <a:pt x="1726416" y="2124672"/>
                  <a:pt x="1743075" y="2128837"/>
                </a:cubicBezTo>
                <a:lnTo>
                  <a:pt x="1800225" y="2143125"/>
                </a:lnTo>
                <a:cubicBezTo>
                  <a:pt x="1814513" y="2162175"/>
                  <a:pt x="1824795" y="2185031"/>
                  <a:pt x="1843088" y="2200275"/>
                </a:cubicBezTo>
                <a:cubicBezTo>
                  <a:pt x="1854658" y="2209916"/>
                  <a:pt x="1872480" y="2207827"/>
                  <a:pt x="1885950" y="2214562"/>
                </a:cubicBezTo>
                <a:cubicBezTo>
                  <a:pt x="1901309" y="2222241"/>
                  <a:pt x="1914840" y="2233156"/>
                  <a:pt x="1928813" y="2243137"/>
                </a:cubicBezTo>
                <a:cubicBezTo>
                  <a:pt x="1973280" y="2274899"/>
                  <a:pt x="2006242" y="2306125"/>
                  <a:pt x="2057400" y="2328862"/>
                </a:cubicBezTo>
                <a:cubicBezTo>
                  <a:pt x="2075344" y="2336837"/>
                  <a:pt x="2095921" y="2336940"/>
                  <a:pt x="2114550" y="2343150"/>
                </a:cubicBezTo>
                <a:cubicBezTo>
                  <a:pt x="2138881" y="2351260"/>
                  <a:pt x="2161974" y="2362720"/>
                  <a:pt x="2185988" y="2371725"/>
                </a:cubicBezTo>
                <a:cubicBezTo>
                  <a:pt x="2200089" y="2377013"/>
                  <a:pt x="2214321" y="2382049"/>
                  <a:pt x="2228850" y="2386012"/>
                </a:cubicBezTo>
                <a:cubicBezTo>
                  <a:pt x="2266739" y="2396345"/>
                  <a:pt x="2343150" y="2414587"/>
                  <a:pt x="2343150" y="2414587"/>
                </a:cubicBezTo>
                <a:cubicBezTo>
                  <a:pt x="2426773" y="2456398"/>
                  <a:pt x="2384983" y="2443034"/>
                  <a:pt x="2500313" y="2457450"/>
                </a:cubicBezTo>
                <a:cubicBezTo>
                  <a:pt x="2676985" y="2479534"/>
                  <a:pt x="2674025" y="2474112"/>
                  <a:pt x="2900363" y="2486025"/>
                </a:cubicBezTo>
                <a:cubicBezTo>
                  <a:pt x="2971800" y="2476500"/>
                  <a:pt x="3044322" y="2473084"/>
                  <a:pt x="3114675" y="2457450"/>
                </a:cubicBezTo>
                <a:cubicBezTo>
                  <a:pt x="3131438" y="2453725"/>
                  <a:pt x="3141002" y="2433505"/>
                  <a:pt x="3157538" y="2428875"/>
                </a:cubicBezTo>
                <a:cubicBezTo>
                  <a:pt x="3261006" y="2399904"/>
                  <a:pt x="3368550" y="2386955"/>
                  <a:pt x="3471863" y="2357437"/>
                </a:cubicBezTo>
                <a:lnTo>
                  <a:pt x="3571875" y="2328862"/>
                </a:lnTo>
                <a:cubicBezTo>
                  <a:pt x="3590925" y="2314575"/>
                  <a:pt x="3613528" y="2304080"/>
                  <a:pt x="3629025" y="2286000"/>
                </a:cubicBezTo>
                <a:cubicBezTo>
                  <a:pt x="3674204" y="2233292"/>
                  <a:pt x="3643887" y="2236389"/>
                  <a:pt x="3671888" y="2185987"/>
                </a:cubicBezTo>
                <a:cubicBezTo>
                  <a:pt x="3720914" y="2097741"/>
                  <a:pt x="3709288" y="2113429"/>
                  <a:pt x="3771900" y="2071687"/>
                </a:cubicBezTo>
                <a:cubicBezTo>
                  <a:pt x="3781425" y="2043112"/>
                  <a:pt x="3783767" y="2011024"/>
                  <a:pt x="3800475" y="1985962"/>
                </a:cubicBezTo>
                <a:cubicBezTo>
                  <a:pt x="3865979" y="1887706"/>
                  <a:pt x="3846764" y="1932817"/>
                  <a:pt x="3871913" y="1857375"/>
                </a:cubicBezTo>
                <a:cubicBezTo>
                  <a:pt x="3889138" y="1736795"/>
                  <a:pt x="3904768" y="1647156"/>
                  <a:pt x="3900488" y="1514475"/>
                </a:cubicBezTo>
                <a:cubicBezTo>
                  <a:pt x="3898317" y="1447158"/>
                  <a:pt x="3891266" y="1378961"/>
                  <a:pt x="3871913" y="1314450"/>
                </a:cubicBezTo>
                <a:cubicBezTo>
                  <a:pt x="3862045" y="1281555"/>
                  <a:pt x="3839047" y="1253009"/>
                  <a:pt x="3814763" y="1228725"/>
                </a:cubicBezTo>
                <a:lnTo>
                  <a:pt x="3729038" y="1143000"/>
                </a:lnTo>
                <a:cubicBezTo>
                  <a:pt x="3709988" y="1123950"/>
                  <a:pt x="3694304" y="1100794"/>
                  <a:pt x="3671888" y="1085850"/>
                </a:cubicBezTo>
                <a:cubicBezTo>
                  <a:pt x="3643313" y="1066800"/>
                  <a:pt x="3615612" y="1046369"/>
                  <a:pt x="3586163" y="1028700"/>
                </a:cubicBezTo>
                <a:cubicBezTo>
                  <a:pt x="3404878" y="919929"/>
                  <a:pt x="3634433" y="1070404"/>
                  <a:pt x="3486150" y="971550"/>
                </a:cubicBezTo>
                <a:cubicBezTo>
                  <a:pt x="3429818" y="887051"/>
                  <a:pt x="3492708" y="966028"/>
                  <a:pt x="3400425" y="900112"/>
                </a:cubicBezTo>
                <a:cubicBezTo>
                  <a:pt x="3383983" y="888368"/>
                  <a:pt x="3372904" y="870399"/>
                  <a:pt x="3357563" y="857250"/>
                </a:cubicBezTo>
                <a:cubicBezTo>
                  <a:pt x="3299666" y="807623"/>
                  <a:pt x="3288425" y="808393"/>
                  <a:pt x="3214688" y="771525"/>
                </a:cubicBezTo>
                <a:cubicBezTo>
                  <a:pt x="3103060" y="659897"/>
                  <a:pt x="3220192" y="759990"/>
                  <a:pt x="3071813" y="685800"/>
                </a:cubicBezTo>
                <a:cubicBezTo>
                  <a:pt x="3055472" y="677629"/>
                  <a:pt x="2995142" y="623699"/>
                  <a:pt x="2971800" y="614362"/>
                </a:cubicBezTo>
                <a:cubicBezTo>
                  <a:pt x="2915867" y="591989"/>
                  <a:pt x="2800350" y="557212"/>
                  <a:pt x="2800350" y="557212"/>
                </a:cubicBezTo>
                <a:cubicBezTo>
                  <a:pt x="2786063" y="538162"/>
                  <a:pt x="2777768" y="512542"/>
                  <a:pt x="2757488" y="500062"/>
                </a:cubicBezTo>
                <a:cubicBezTo>
                  <a:pt x="2713803" y="473179"/>
                  <a:pt x="2614613" y="442912"/>
                  <a:pt x="2614613" y="442912"/>
                </a:cubicBezTo>
                <a:cubicBezTo>
                  <a:pt x="2476500" y="447675"/>
                  <a:pt x="2338257" y="449534"/>
                  <a:pt x="2200275" y="457200"/>
                </a:cubicBezTo>
                <a:cubicBezTo>
                  <a:pt x="2123742" y="461452"/>
                  <a:pt x="2060213" y="481499"/>
                  <a:pt x="1985963" y="500062"/>
                </a:cubicBezTo>
                <a:cubicBezTo>
                  <a:pt x="1914207" y="518001"/>
                  <a:pt x="1947438" y="508142"/>
                  <a:pt x="1885950" y="528637"/>
                </a:cubicBezTo>
                <a:cubicBezTo>
                  <a:pt x="1763120" y="610525"/>
                  <a:pt x="1918526" y="512350"/>
                  <a:pt x="1800225" y="571500"/>
                </a:cubicBezTo>
                <a:cubicBezTo>
                  <a:pt x="1775387" y="583919"/>
                  <a:pt x="1752337" y="599644"/>
                  <a:pt x="1728788" y="614362"/>
                </a:cubicBezTo>
                <a:cubicBezTo>
                  <a:pt x="1714227" y="623463"/>
                  <a:pt x="1701284" y="635258"/>
                  <a:pt x="1685925" y="642937"/>
                </a:cubicBezTo>
                <a:cubicBezTo>
                  <a:pt x="1662986" y="654407"/>
                  <a:pt x="1636907" y="659057"/>
                  <a:pt x="1614488" y="671512"/>
                </a:cubicBezTo>
                <a:cubicBezTo>
                  <a:pt x="1593672" y="683077"/>
                  <a:pt x="1577531" y="701754"/>
                  <a:pt x="1557338" y="714375"/>
                </a:cubicBezTo>
                <a:cubicBezTo>
                  <a:pt x="1539277" y="725663"/>
                  <a:pt x="1518806" y="732607"/>
                  <a:pt x="1500188" y="742950"/>
                </a:cubicBezTo>
                <a:cubicBezTo>
                  <a:pt x="1475913" y="756436"/>
                  <a:pt x="1451856" y="770408"/>
                  <a:pt x="1428750" y="785812"/>
                </a:cubicBezTo>
                <a:cubicBezTo>
                  <a:pt x="1408937" y="799021"/>
                  <a:pt x="1390977" y="814834"/>
                  <a:pt x="1371600" y="828675"/>
                </a:cubicBezTo>
                <a:cubicBezTo>
                  <a:pt x="1357627" y="838656"/>
                  <a:pt x="1343025" y="847725"/>
                  <a:pt x="1328738" y="857250"/>
                </a:cubicBezTo>
                <a:cubicBezTo>
                  <a:pt x="1229889" y="1005522"/>
                  <a:pt x="1388032" y="783668"/>
                  <a:pt x="1243013" y="928687"/>
                </a:cubicBezTo>
                <a:cubicBezTo>
                  <a:pt x="1227953" y="943747"/>
                  <a:pt x="1225005" y="967345"/>
                  <a:pt x="1214438" y="985837"/>
                </a:cubicBezTo>
                <a:cubicBezTo>
                  <a:pt x="1205919" y="1000746"/>
                  <a:pt x="1198005" y="1016558"/>
                  <a:pt x="1185863" y="1028700"/>
                </a:cubicBezTo>
                <a:cubicBezTo>
                  <a:pt x="1169025" y="1045538"/>
                  <a:pt x="1147763" y="1057275"/>
                  <a:pt x="1128713" y="1071562"/>
                </a:cubicBezTo>
                <a:cubicBezTo>
                  <a:pt x="1119188" y="1085850"/>
                  <a:pt x="1108657" y="1099516"/>
                  <a:pt x="1100138" y="1114425"/>
                </a:cubicBezTo>
                <a:cubicBezTo>
                  <a:pt x="1089571" y="1132917"/>
                  <a:pt x="1085198" y="1155213"/>
                  <a:pt x="1071563" y="1171575"/>
                </a:cubicBezTo>
                <a:cubicBezTo>
                  <a:pt x="1060570" y="1184767"/>
                  <a:pt x="1042988" y="1190625"/>
                  <a:pt x="1028700" y="1200150"/>
                </a:cubicBezTo>
                <a:lnTo>
                  <a:pt x="971550" y="1343025"/>
                </a:lnTo>
                <a:cubicBezTo>
                  <a:pt x="962025" y="1366837"/>
                  <a:pt x="954445" y="1391523"/>
                  <a:pt x="942975" y="1414462"/>
                </a:cubicBezTo>
                <a:lnTo>
                  <a:pt x="885825" y="1528762"/>
                </a:lnTo>
                <a:cubicBezTo>
                  <a:pt x="851407" y="1769688"/>
                  <a:pt x="846519" y="1708979"/>
                  <a:pt x="871538" y="1971675"/>
                </a:cubicBezTo>
                <a:cubicBezTo>
                  <a:pt x="873400" y="1991223"/>
                  <a:pt x="878090" y="2010776"/>
                  <a:pt x="885825" y="2028825"/>
                </a:cubicBezTo>
                <a:cubicBezTo>
                  <a:pt x="892589" y="2044608"/>
                  <a:pt x="904875" y="2057400"/>
                  <a:pt x="914400" y="2071687"/>
                </a:cubicBezTo>
                <a:cubicBezTo>
                  <a:pt x="944120" y="2190563"/>
                  <a:pt x="901269" y="2070216"/>
                  <a:pt x="985838" y="2171700"/>
                </a:cubicBezTo>
                <a:cubicBezTo>
                  <a:pt x="995479" y="2183270"/>
                  <a:pt x="994193" y="2200720"/>
                  <a:pt x="1000125" y="2214562"/>
                </a:cubicBezTo>
                <a:cubicBezTo>
                  <a:pt x="1008515" y="2234138"/>
                  <a:pt x="1015065" y="2255350"/>
                  <a:pt x="1028700" y="2271712"/>
                </a:cubicBezTo>
                <a:cubicBezTo>
                  <a:pt x="1039693" y="2284904"/>
                  <a:pt x="1057275" y="2290762"/>
                  <a:pt x="1071563" y="2300287"/>
                </a:cubicBezTo>
                <a:cubicBezTo>
                  <a:pt x="1123949" y="2378867"/>
                  <a:pt x="1071565" y="2312196"/>
                  <a:pt x="1143000" y="2371725"/>
                </a:cubicBezTo>
                <a:cubicBezTo>
                  <a:pt x="1158522" y="2384660"/>
                  <a:pt x="1168320" y="2404562"/>
                  <a:pt x="1185863" y="2414587"/>
                </a:cubicBezTo>
                <a:cubicBezTo>
                  <a:pt x="1202912" y="2424329"/>
                  <a:pt x="1223963" y="2424112"/>
                  <a:pt x="1243013" y="2428875"/>
                </a:cubicBezTo>
                <a:cubicBezTo>
                  <a:pt x="1257300" y="2438400"/>
                  <a:pt x="1271902" y="2447469"/>
                  <a:pt x="1285875" y="2457450"/>
                </a:cubicBezTo>
                <a:cubicBezTo>
                  <a:pt x="1328646" y="2488001"/>
                  <a:pt x="1349828" y="2512104"/>
                  <a:pt x="1400175" y="2528887"/>
                </a:cubicBezTo>
                <a:cubicBezTo>
                  <a:pt x="1423213" y="2536566"/>
                  <a:pt x="1447800" y="2538412"/>
                  <a:pt x="1471613" y="2543175"/>
                </a:cubicBezTo>
                <a:cubicBezTo>
                  <a:pt x="1500188" y="2562225"/>
                  <a:pt x="1526621" y="2584966"/>
                  <a:pt x="1557338" y="2600325"/>
                </a:cubicBezTo>
                <a:cubicBezTo>
                  <a:pt x="1584279" y="2613795"/>
                  <a:pt x="1618001" y="2612192"/>
                  <a:pt x="1643063" y="2628900"/>
                </a:cubicBezTo>
                <a:cubicBezTo>
                  <a:pt x="1702263" y="2668367"/>
                  <a:pt x="1669266" y="2653310"/>
                  <a:pt x="1743075" y="2671762"/>
                </a:cubicBezTo>
                <a:cubicBezTo>
                  <a:pt x="1757363" y="2681287"/>
                  <a:pt x="1770155" y="2693573"/>
                  <a:pt x="1785938" y="2700337"/>
                </a:cubicBezTo>
                <a:cubicBezTo>
                  <a:pt x="1803987" y="2708072"/>
                  <a:pt x="1824207" y="2709230"/>
                  <a:pt x="1843088" y="2714625"/>
                </a:cubicBezTo>
                <a:cubicBezTo>
                  <a:pt x="1857569" y="2718762"/>
                  <a:pt x="1871663" y="2724150"/>
                  <a:pt x="1885950" y="2728912"/>
                </a:cubicBezTo>
                <a:cubicBezTo>
                  <a:pt x="1900238" y="2738437"/>
                  <a:pt x="1912735" y="2751458"/>
                  <a:pt x="1928813" y="2757487"/>
                </a:cubicBezTo>
                <a:cubicBezTo>
                  <a:pt x="1944326" y="2763304"/>
                  <a:pt x="2076897" y="2784665"/>
                  <a:pt x="2085975" y="2786062"/>
                </a:cubicBezTo>
                <a:cubicBezTo>
                  <a:pt x="2119260" y="2791183"/>
                  <a:pt x="2152770" y="2794814"/>
                  <a:pt x="2185988" y="2800350"/>
                </a:cubicBezTo>
                <a:cubicBezTo>
                  <a:pt x="2209941" y="2804342"/>
                  <a:pt x="2233423" y="2810944"/>
                  <a:pt x="2257425" y="2814637"/>
                </a:cubicBezTo>
                <a:cubicBezTo>
                  <a:pt x="2295375" y="2820475"/>
                  <a:pt x="2333625" y="2824162"/>
                  <a:pt x="2371725" y="2828925"/>
                </a:cubicBezTo>
                <a:cubicBezTo>
                  <a:pt x="2454215" y="2856420"/>
                  <a:pt x="2403303" y="2842777"/>
                  <a:pt x="2543175" y="2857500"/>
                </a:cubicBezTo>
                <a:cubicBezTo>
                  <a:pt x="2735065" y="2877699"/>
                  <a:pt x="2681278" y="2871489"/>
                  <a:pt x="2914650" y="2886075"/>
                </a:cubicBezTo>
                <a:cubicBezTo>
                  <a:pt x="3038475" y="2876550"/>
                  <a:pt x="3163024" y="2873914"/>
                  <a:pt x="3286125" y="2857500"/>
                </a:cubicBezTo>
                <a:cubicBezTo>
                  <a:pt x="3307237" y="2854685"/>
                  <a:pt x="3323259" y="2836204"/>
                  <a:pt x="3343275" y="2828925"/>
                </a:cubicBezTo>
                <a:cubicBezTo>
                  <a:pt x="3375859" y="2817076"/>
                  <a:pt x="3409950" y="2809875"/>
                  <a:pt x="3443288" y="2800350"/>
                </a:cubicBezTo>
                <a:cubicBezTo>
                  <a:pt x="3462338" y="2786062"/>
                  <a:pt x="3485194" y="2775780"/>
                  <a:pt x="3500438" y="2757487"/>
                </a:cubicBezTo>
                <a:cubicBezTo>
                  <a:pt x="3586700" y="2653972"/>
                  <a:pt x="3426319" y="2773561"/>
                  <a:pt x="3557588" y="2686050"/>
                </a:cubicBezTo>
                <a:cubicBezTo>
                  <a:pt x="3588235" y="2594105"/>
                  <a:pt x="3547849" y="2693969"/>
                  <a:pt x="3614738" y="2600325"/>
                </a:cubicBezTo>
                <a:cubicBezTo>
                  <a:pt x="3708773" y="2468677"/>
                  <a:pt x="3574724" y="2611765"/>
                  <a:pt x="3686175" y="2500312"/>
                </a:cubicBezTo>
                <a:cubicBezTo>
                  <a:pt x="3688717" y="2487604"/>
                  <a:pt x="3707186" y="2389375"/>
                  <a:pt x="3714750" y="2371725"/>
                </a:cubicBezTo>
                <a:cubicBezTo>
                  <a:pt x="3721514" y="2355942"/>
                  <a:pt x="3735646" y="2344221"/>
                  <a:pt x="3743325" y="2328862"/>
                </a:cubicBezTo>
                <a:cubicBezTo>
                  <a:pt x="3750060" y="2315392"/>
                  <a:pt x="3752850" y="2300287"/>
                  <a:pt x="3757613" y="2286000"/>
                </a:cubicBezTo>
                <a:cubicBezTo>
                  <a:pt x="3762375" y="2257425"/>
                  <a:pt x="3764874" y="2228379"/>
                  <a:pt x="3771900" y="2200275"/>
                </a:cubicBezTo>
                <a:cubicBezTo>
                  <a:pt x="3779205" y="2171054"/>
                  <a:pt x="3793169" y="2143771"/>
                  <a:pt x="3800475" y="2114550"/>
                </a:cubicBezTo>
                <a:lnTo>
                  <a:pt x="3814763" y="2057400"/>
                </a:lnTo>
                <a:cubicBezTo>
                  <a:pt x="3833987" y="1769029"/>
                  <a:pt x="3844139" y="1802338"/>
                  <a:pt x="3786188" y="1443037"/>
                </a:cubicBezTo>
                <a:cubicBezTo>
                  <a:pt x="3781464" y="1413748"/>
                  <a:pt x="3728500" y="1376562"/>
                  <a:pt x="3714750" y="1357312"/>
                </a:cubicBezTo>
                <a:cubicBezTo>
                  <a:pt x="3702370" y="1339981"/>
                  <a:pt x="3700036" y="1316333"/>
                  <a:pt x="3686175" y="1300162"/>
                </a:cubicBezTo>
                <a:cubicBezTo>
                  <a:pt x="3670678" y="1282082"/>
                  <a:pt x="3647105" y="1272797"/>
                  <a:pt x="3629025" y="1257300"/>
                </a:cubicBezTo>
                <a:cubicBezTo>
                  <a:pt x="3547931" y="1187791"/>
                  <a:pt x="3628661" y="1235686"/>
                  <a:pt x="3529013" y="1185862"/>
                </a:cubicBezTo>
                <a:cubicBezTo>
                  <a:pt x="3519488" y="1171575"/>
                  <a:pt x="3513201" y="1154487"/>
                  <a:pt x="3500438" y="1143000"/>
                </a:cubicBezTo>
                <a:cubicBezTo>
                  <a:pt x="3465039" y="1111141"/>
                  <a:pt x="3386138" y="1057275"/>
                  <a:pt x="3386138" y="1057275"/>
                </a:cubicBezTo>
                <a:cubicBezTo>
                  <a:pt x="3381375" y="1042987"/>
                  <a:pt x="3381258" y="1026172"/>
                  <a:pt x="3371850" y="1014412"/>
                </a:cubicBezTo>
                <a:cubicBezTo>
                  <a:pt x="3361123" y="1001003"/>
                  <a:pt x="3343549" y="994938"/>
                  <a:pt x="3328988" y="985837"/>
                </a:cubicBezTo>
                <a:cubicBezTo>
                  <a:pt x="3305439" y="971119"/>
                  <a:pt x="3281099" y="957693"/>
                  <a:pt x="3257550" y="942975"/>
                </a:cubicBezTo>
                <a:cubicBezTo>
                  <a:pt x="3242989" y="933874"/>
                  <a:pt x="3226830" y="926542"/>
                  <a:pt x="3214688" y="914400"/>
                </a:cubicBezTo>
                <a:cubicBezTo>
                  <a:pt x="3197850" y="897562"/>
                  <a:pt x="3189746" y="872931"/>
                  <a:pt x="3171825" y="857250"/>
                </a:cubicBezTo>
                <a:cubicBezTo>
                  <a:pt x="3153209" y="840961"/>
                  <a:pt x="3070707" y="798020"/>
                  <a:pt x="3043238" y="785812"/>
                </a:cubicBezTo>
                <a:cubicBezTo>
                  <a:pt x="3019801" y="775396"/>
                  <a:pt x="2994739" y="768707"/>
                  <a:pt x="2971800" y="757237"/>
                </a:cubicBezTo>
                <a:cubicBezTo>
                  <a:pt x="2936543" y="739609"/>
                  <a:pt x="2883779" y="689907"/>
                  <a:pt x="2857500" y="671512"/>
                </a:cubicBezTo>
                <a:cubicBezTo>
                  <a:pt x="2843674" y="661834"/>
                  <a:pt x="2752707" y="607213"/>
                  <a:pt x="2728913" y="600075"/>
                </a:cubicBezTo>
                <a:cubicBezTo>
                  <a:pt x="2701166" y="591751"/>
                  <a:pt x="2671763" y="590550"/>
                  <a:pt x="2643188" y="585787"/>
                </a:cubicBezTo>
                <a:cubicBezTo>
                  <a:pt x="2479302" y="471067"/>
                  <a:pt x="2554289" y="507365"/>
                  <a:pt x="2428875" y="457200"/>
                </a:cubicBezTo>
                <a:cubicBezTo>
                  <a:pt x="2400300" y="433387"/>
                  <a:pt x="2378969" y="395791"/>
                  <a:pt x="2343150" y="385762"/>
                </a:cubicBezTo>
                <a:cubicBezTo>
                  <a:pt x="2171515" y="337704"/>
                  <a:pt x="1973389" y="362361"/>
                  <a:pt x="1800225" y="371475"/>
                </a:cubicBezTo>
                <a:cubicBezTo>
                  <a:pt x="1781175" y="376237"/>
                  <a:pt x="1761201" y="378210"/>
                  <a:pt x="1743075" y="385762"/>
                </a:cubicBezTo>
                <a:cubicBezTo>
                  <a:pt x="1703755" y="402145"/>
                  <a:pt x="1628775" y="442912"/>
                  <a:pt x="1628775" y="442912"/>
                </a:cubicBezTo>
                <a:cubicBezTo>
                  <a:pt x="1614488" y="457200"/>
                  <a:pt x="1603985" y="476739"/>
                  <a:pt x="1585913" y="485775"/>
                </a:cubicBezTo>
                <a:cubicBezTo>
                  <a:pt x="1488054" y="534705"/>
                  <a:pt x="1536914" y="456101"/>
                  <a:pt x="1457325" y="542925"/>
                </a:cubicBezTo>
                <a:cubicBezTo>
                  <a:pt x="1420633" y="582953"/>
                  <a:pt x="1357313" y="671512"/>
                  <a:pt x="1357313" y="671512"/>
                </a:cubicBezTo>
                <a:cubicBezTo>
                  <a:pt x="1349031" y="696359"/>
                  <a:pt x="1323097" y="787631"/>
                  <a:pt x="1300163" y="814387"/>
                </a:cubicBezTo>
                <a:cubicBezTo>
                  <a:pt x="1284666" y="832467"/>
                  <a:pt x="1259851" y="840412"/>
                  <a:pt x="1243013" y="857250"/>
                </a:cubicBezTo>
                <a:cubicBezTo>
                  <a:pt x="1221450" y="878813"/>
                  <a:pt x="1204913" y="904875"/>
                  <a:pt x="1185863" y="928687"/>
                </a:cubicBezTo>
                <a:cubicBezTo>
                  <a:pt x="1168756" y="997117"/>
                  <a:pt x="1131256" y="1136577"/>
                  <a:pt x="1128713" y="1200150"/>
                </a:cubicBezTo>
                <a:cubicBezTo>
                  <a:pt x="1123486" y="1330814"/>
                  <a:pt x="1144586" y="1385868"/>
                  <a:pt x="1157288" y="1500187"/>
                </a:cubicBezTo>
                <a:cubicBezTo>
                  <a:pt x="1160061" y="1525140"/>
                  <a:pt x="1163778" y="1662970"/>
                  <a:pt x="1185863" y="1714500"/>
                </a:cubicBezTo>
                <a:cubicBezTo>
                  <a:pt x="1192627" y="1730283"/>
                  <a:pt x="1204913" y="1743075"/>
                  <a:pt x="1214438" y="1757362"/>
                </a:cubicBezTo>
                <a:cubicBezTo>
                  <a:pt x="1222597" y="1798160"/>
                  <a:pt x="1230904" y="1845586"/>
                  <a:pt x="1243013" y="1885950"/>
                </a:cubicBezTo>
                <a:cubicBezTo>
                  <a:pt x="1251668" y="1914800"/>
                  <a:pt x="1264283" y="1942454"/>
                  <a:pt x="1271588" y="1971675"/>
                </a:cubicBezTo>
                <a:cubicBezTo>
                  <a:pt x="1276350" y="1990725"/>
                  <a:pt x="1278140" y="2010776"/>
                  <a:pt x="1285875" y="2028825"/>
                </a:cubicBezTo>
                <a:cubicBezTo>
                  <a:pt x="1292639" y="2044608"/>
                  <a:pt x="1305349" y="2057126"/>
                  <a:pt x="1314450" y="2071687"/>
                </a:cubicBezTo>
                <a:cubicBezTo>
                  <a:pt x="1337121" y="2107960"/>
                  <a:pt x="1368471" y="2168571"/>
                  <a:pt x="1400175" y="2200275"/>
                </a:cubicBezTo>
                <a:cubicBezTo>
                  <a:pt x="1412317" y="2212417"/>
                  <a:pt x="1428750" y="2219325"/>
                  <a:pt x="1443038" y="2228850"/>
                </a:cubicBezTo>
                <a:cubicBezTo>
                  <a:pt x="1452563" y="2243137"/>
                  <a:pt x="1459471" y="2259570"/>
                  <a:pt x="1471613" y="2271712"/>
                </a:cubicBezTo>
                <a:cubicBezTo>
                  <a:pt x="1584002" y="2384101"/>
                  <a:pt x="1440303" y="2202709"/>
                  <a:pt x="1557338" y="2343150"/>
                </a:cubicBezTo>
                <a:cubicBezTo>
                  <a:pt x="1568331" y="2356341"/>
                  <a:pt x="1572505" y="2375285"/>
                  <a:pt x="1585913" y="2386012"/>
                </a:cubicBezTo>
                <a:cubicBezTo>
                  <a:pt x="1597673" y="2395420"/>
                  <a:pt x="1614932" y="2394367"/>
                  <a:pt x="1628775" y="2400300"/>
                </a:cubicBezTo>
                <a:cubicBezTo>
                  <a:pt x="1648351" y="2408690"/>
                  <a:pt x="1668594" y="2416496"/>
                  <a:pt x="1685925" y="2428875"/>
                </a:cubicBezTo>
                <a:cubicBezTo>
                  <a:pt x="1755811" y="2478793"/>
                  <a:pt x="1701310" y="2478631"/>
                  <a:pt x="1800225" y="2514600"/>
                </a:cubicBezTo>
                <a:cubicBezTo>
                  <a:pt x="1827450" y="2524500"/>
                  <a:pt x="1857375" y="2524125"/>
                  <a:pt x="1885950" y="2528887"/>
                </a:cubicBezTo>
                <a:cubicBezTo>
                  <a:pt x="2045063" y="2608443"/>
                  <a:pt x="1844625" y="2513390"/>
                  <a:pt x="2000250" y="2571750"/>
                </a:cubicBezTo>
                <a:cubicBezTo>
                  <a:pt x="2133143" y="2621585"/>
                  <a:pt x="1968612" y="2585528"/>
                  <a:pt x="2143125" y="2614612"/>
                </a:cubicBezTo>
                <a:cubicBezTo>
                  <a:pt x="2157413" y="2619375"/>
                  <a:pt x="2170931" y="2629207"/>
                  <a:pt x="2185988" y="2628900"/>
                </a:cubicBezTo>
                <a:cubicBezTo>
                  <a:pt x="2405224" y="2624426"/>
                  <a:pt x="2625064" y="2622585"/>
                  <a:pt x="2843213" y="2600325"/>
                </a:cubicBezTo>
                <a:cubicBezTo>
                  <a:pt x="2863314" y="2598274"/>
                  <a:pt x="2870734" y="2570612"/>
                  <a:pt x="2886075" y="2557462"/>
                </a:cubicBezTo>
                <a:cubicBezTo>
                  <a:pt x="2904155" y="2541965"/>
                  <a:pt x="2925304" y="2530281"/>
                  <a:pt x="2943225" y="2514600"/>
                </a:cubicBezTo>
                <a:cubicBezTo>
                  <a:pt x="3039507" y="2430354"/>
                  <a:pt x="2957248" y="2479013"/>
                  <a:pt x="3057525" y="2428875"/>
                </a:cubicBezTo>
                <a:cubicBezTo>
                  <a:pt x="3062288" y="2414587"/>
                  <a:pt x="3064601" y="2399234"/>
                  <a:pt x="3071813" y="2386012"/>
                </a:cubicBezTo>
                <a:cubicBezTo>
                  <a:pt x="3093327" y="2346569"/>
                  <a:pt x="3129042" y="2314335"/>
                  <a:pt x="3143250" y="2271712"/>
                </a:cubicBezTo>
                <a:cubicBezTo>
                  <a:pt x="3165649" y="2204519"/>
                  <a:pt x="3151945" y="2242833"/>
                  <a:pt x="3186113" y="2157412"/>
                </a:cubicBezTo>
                <a:cubicBezTo>
                  <a:pt x="3190875" y="2133600"/>
                  <a:pt x="3194510" y="2109534"/>
                  <a:pt x="3200400" y="2085975"/>
                </a:cubicBezTo>
                <a:cubicBezTo>
                  <a:pt x="3204053" y="2071364"/>
                  <a:pt x="3216094" y="2058107"/>
                  <a:pt x="3214688" y="2043112"/>
                </a:cubicBezTo>
                <a:cubicBezTo>
                  <a:pt x="3201675" y="1904301"/>
                  <a:pt x="3178424" y="1766622"/>
                  <a:pt x="3157538" y="1628775"/>
                </a:cubicBezTo>
                <a:cubicBezTo>
                  <a:pt x="3154596" y="1609360"/>
                  <a:pt x="3155032" y="1587334"/>
                  <a:pt x="3143250" y="1571625"/>
                </a:cubicBezTo>
                <a:cubicBezTo>
                  <a:pt x="3124953" y="1547229"/>
                  <a:pt x="3093376" y="1536038"/>
                  <a:pt x="3071813" y="1514475"/>
                </a:cubicBezTo>
                <a:cubicBezTo>
                  <a:pt x="3054975" y="1497637"/>
                  <a:pt x="3044770" y="1475123"/>
                  <a:pt x="3028950" y="1457325"/>
                </a:cubicBezTo>
                <a:cubicBezTo>
                  <a:pt x="2959177" y="1378830"/>
                  <a:pt x="2952495" y="1386189"/>
                  <a:pt x="2871788" y="1314450"/>
                </a:cubicBezTo>
                <a:cubicBezTo>
                  <a:pt x="2856686" y="1301026"/>
                  <a:pt x="2845737" y="1282795"/>
                  <a:pt x="2828925" y="1271587"/>
                </a:cubicBezTo>
                <a:cubicBezTo>
                  <a:pt x="2802343" y="1253866"/>
                  <a:pt x="2771127" y="1244240"/>
                  <a:pt x="2743200" y="1228725"/>
                </a:cubicBezTo>
                <a:cubicBezTo>
                  <a:pt x="2712897" y="1211890"/>
                  <a:pt x="2669182" y="1175854"/>
                  <a:pt x="2643188" y="1157287"/>
                </a:cubicBezTo>
                <a:cubicBezTo>
                  <a:pt x="2629215" y="1147306"/>
                  <a:pt x="2616463" y="1134580"/>
                  <a:pt x="2600325" y="1128712"/>
                </a:cubicBezTo>
                <a:cubicBezTo>
                  <a:pt x="2563417" y="1115291"/>
                  <a:pt x="2523787" y="1110926"/>
                  <a:pt x="2486025" y="1100137"/>
                </a:cubicBezTo>
                <a:cubicBezTo>
                  <a:pt x="2457063" y="1091862"/>
                  <a:pt x="2428875" y="1081087"/>
                  <a:pt x="2400300" y="1071562"/>
                </a:cubicBezTo>
                <a:cubicBezTo>
                  <a:pt x="2257425" y="1076325"/>
                  <a:pt x="2114383" y="1077455"/>
                  <a:pt x="1971675" y="1085850"/>
                </a:cubicBezTo>
                <a:cubicBezTo>
                  <a:pt x="1952073" y="1087003"/>
                  <a:pt x="1930863" y="1089245"/>
                  <a:pt x="1914525" y="1100137"/>
                </a:cubicBezTo>
                <a:cubicBezTo>
                  <a:pt x="1785274" y="1186304"/>
                  <a:pt x="1983210" y="1110581"/>
                  <a:pt x="1843088" y="1157287"/>
                </a:cubicBezTo>
                <a:cubicBezTo>
                  <a:pt x="1776413" y="1257300"/>
                  <a:pt x="1814513" y="1223962"/>
                  <a:pt x="1743075" y="1271587"/>
                </a:cubicBezTo>
                <a:cubicBezTo>
                  <a:pt x="1661551" y="1434636"/>
                  <a:pt x="1697762" y="1337710"/>
                  <a:pt x="1743075" y="1700212"/>
                </a:cubicBezTo>
                <a:cubicBezTo>
                  <a:pt x="1752607" y="1776470"/>
                  <a:pt x="1793045" y="1828775"/>
                  <a:pt x="1857375" y="1871662"/>
                </a:cubicBezTo>
                <a:cubicBezTo>
                  <a:pt x="1885950" y="1890712"/>
                  <a:pt x="1916283" y="1907358"/>
                  <a:pt x="1943100" y="1928812"/>
                </a:cubicBezTo>
                <a:cubicBezTo>
                  <a:pt x="1964137" y="1945642"/>
                  <a:pt x="1978697" y="1969798"/>
                  <a:pt x="2000250" y="1985962"/>
                </a:cubicBezTo>
                <a:cubicBezTo>
                  <a:pt x="2043741" y="2018580"/>
                  <a:pt x="2065523" y="2013740"/>
                  <a:pt x="2114550" y="2028825"/>
                </a:cubicBezTo>
                <a:cubicBezTo>
                  <a:pt x="2157733" y="2042112"/>
                  <a:pt x="2199306" y="2060729"/>
                  <a:pt x="2243138" y="2071687"/>
                </a:cubicBezTo>
                <a:cubicBezTo>
                  <a:pt x="2314898" y="2089628"/>
                  <a:pt x="2281659" y="2079766"/>
                  <a:pt x="2343150" y="2100262"/>
                </a:cubicBezTo>
                <a:cubicBezTo>
                  <a:pt x="2452688" y="2090737"/>
                  <a:pt x="2563091" y="2088406"/>
                  <a:pt x="2671763" y="2071687"/>
                </a:cubicBezTo>
                <a:cubicBezTo>
                  <a:pt x="2688735" y="2069076"/>
                  <a:pt x="2699266" y="2050791"/>
                  <a:pt x="2714625" y="2043112"/>
                </a:cubicBezTo>
                <a:cubicBezTo>
                  <a:pt x="2728096" y="2036377"/>
                  <a:pt x="2743200" y="2033587"/>
                  <a:pt x="2757488" y="2028825"/>
                </a:cubicBezTo>
                <a:cubicBezTo>
                  <a:pt x="2782557" y="1928547"/>
                  <a:pt x="2749995" y="2007742"/>
                  <a:pt x="2828925" y="1928812"/>
                </a:cubicBezTo>
                <a:cubicBezTo>
                  <a:pt x="2841067" y="1916670"/>
                  <a:pt x="2848981" y="1900859"/>
                  <a:pt x="2857500" y="1885950"/>
                </a:cubicBezTo>
                <a:cubicBezTo>
                  <a:pt x="2890706" y="1827841"/>
                  <a:pt x="2884736" y="1834154"/>
                  <a:pt x="2900363" y="1771650"/>
                </a:cubicBezTo>
                <a:cubicBezTo>
                  <a:pt x="2890838" y="1724025"/>
                  <a:pt x="2893508" y="1672216"/>
                  <a:pt x="2871788" y="1628775"/>
                </a:cubicBezTo>
                <a:cubicBezTo>
                  <a:pt x="2853716" y="1592630"/>
                  <a:pt x="2814638" y="1571625"/>
                  <a:pt x="2786063" y="1543050"/>
                </a:cubicBezTo>
                <a:cubicBezTo>
                  <a:pt x="2751300" y="1508287"/>
                  <a:pt x="2703727" y="1453978"/>
                  <a:pt x="2657475" y="1428750"/>
                </a:cubicBezTo>
                <a:cubicBezTo>
                  <a:pt x="2625634" y="1411382"/>
                  <a:pt x="2589904" y="1402108"/>
                  <a:pt x="2557463" y="1385887"/>
                </a:cubicBezTo>
                <a:cubicBezTo>
                  <a:pt x="2542104" y="1378208"/>
                  <a:pt x="2529675" y="1365535"/>
                  <a:pt x="2514600" y="1357312"/>
                </a:cubicBezTo>
                <a:cubicBezTo>
                  <a:pt x="2477204" y="1336914"/>
                  <a:pt x="2435743" y="1323791"/>
                  <a:pt x="2400300" y="1300162"/>
                </a:cubicBezTo>
                <a:cubicBezTo>
                  <a:pt x="2386013" y="1290637"/>
                  <a:pt x="2372347" y="1280106"/>
                  <a:pt x="2357438" y="1271587"/>
                </a:cubicBezTo>
                <a:cubicBezTo>
                  <a:pt x="2230539" y="1199073"/>
                  <a:pt x="2361860" y="1284060"/>
                  <a:pt x="2257425" y="1214437"/>
                </a:cubicBezTo>
                <a:cubicBezTo>
                  <a:pt x="2190750" y="1219200"/>
                  <a:pt x="2123335" y="1217736"/>
                  <a:pt x="2057400" y="1228725"/>
                </a:cubicBezTo>
                <a:cubicBezTo>
                  <a:pt x="2033230" y="1232753"/>
                  <a:pt x="1979000" y="1271467"/>
                  <a:pt x="1957388" y="1285875"/>
                </a:cubicBezTo>
                <a:cubicBezTo>
                  <a:pt x="1952625" y="1300162"/>
                  <a:pt x="1949835" y="1315267"/>
                  <a:pt x="1943100" y="1328737"/>
                </a:cubicBezTo>
                <a:cubicBezTo>
                  <a:pt x="1935421" y="1344096"/>
                  <a:pt x="1915667" y="1354466"/>
                  <a:pt x="1914525" y="1371600"/>
                </a:cubicBezTo>
                <a:cubicBezTo>
                  <a:pt x="1910710" y="1428821"/>
                  <a:pt x="1905827" y="1490510"/>
                  <a:pt x="1928813" y="1543050"/>
                </a:cubicBezTo>
                <a:cubicBezTo>
                  <a:pt x="1945589" y="1581394"/>
                  <a:pt x="2017688" y="1601250"/>
                  <a:pt x="2057400" y="1614487"/>
                </a:cubicBezTo>
                <a:cubicBezTo>
                  <a:pt x="2071688" y="1624012"/>
                  <a:pt x="2084571" y="1636088"/>
                  <a:pt x="2100263" y="1643062"/>
                </a:cubicBezTo>
                <a:cubicBezTo>
                  <a:pt x="2185376" y="1680890"/>
                  <a:pt x="2192572" y="1668938"/>
                  <a:pt x="2286000" y="1685925"/>
                </a:cubicBezTo>
                <a:cubicBezTo>
                  <a:pt x="2305320" y="1689438"/>
                  <a:pt x="2324100" y="1695450"/>
                  <a:pt x="2343150" y="1700212"/>
                </a:cubicBezTo>
                <a:cubicBezTo>
                  <a:pt x="2362200" y="1709737"/>
                  <a:pt x="2379900" y="1722667"/>
                  <a:pt x="2400300" y="1728787"/>
                </a:cubicBezTo>
                <a:cubicBezTo>
                  <a:pt x="2540722" y="1770914"/>
                  <a:pt x="2668463" y="1711347"/>
                  <a:pt x="2814638" y="1685925"/>
                </a:cubicBezTo>
                <a:cubicBezTo>
                  <a:pt x="2828925" y="1671637"/>
                  <a:pt x="2841978" y="1655997"/>
                  <a:pt x="2857500" y="1643062"/>
                </a:cubicBezTo>
                <a:cubicBezTo>
                  <a:pt x="2870692" y="1632069"/>
                  <a:pt x="2889636" y="1627896"/>
                  <a:pt x="2900363" y="1614487"/>
                </a:cubicBezTo>
                <a:cubicBezTo>
                  <a:pt x="2909771" y="1602727"/>
                  <a:pt x="2905896" y="1583880"/>
                  <a:pt x="2914650" y="1571625"/>
                </a:cubicBezTo>
                <a:cubicBezTo>
                  <a:pt x="2956306" y="1513306"/>
                  <a:pt x="2974471" y="1529897"/>
                  <a:pt x="3000375" y="1471612"/>
                </a:cubicBezTo>
                <a:cubicBezTo>
                  <a:pt x="3012608" y="1444087"/>
                  <a:pt x="3019425" y="1414462"/>
                  <a:pt x="3028950" y="1385887"/>
                </a:cubicBezTo>
                <a:lnTo>
                  <a:pt x="3043238" y="1343025"/>
                </a:lnTo>
                <a:lnTo>
                  <a:pt x="3057525" y="1300162"/>
                </a:lnTo>
                <a:cubicBezTo>
                  <a:pt x="3048000" y="1204912"/>
                  <a:pt x="3048473" y="1108125"/>
                  <a:pt x="3028950" y="1014412"/>
                </a:cubicBezTo>
                <a:cubicBezTo>
                  <a:pt x="3024093" y="991100"/>
                  <a:pt x="3002018" y="974962"/>
                  <a:pt x="2986088" y="957262"/>
                </a:cubicBezTo>
                <a:cubicBezTo>
                  <a:pt x="2957416" y="925405"/>
                  <a:pt x="2872593" y="839860"/>
                  <a:pt x="2828925" y="814387"/>
                </a:cubicBezTo>
                <a:cubicBezTo>
                  <a:pt x="2797596" y="796112"/>
                  <a:pt x="2762250" y="785812"/>
                  <a:pt x="2728913" y="771525"/>
                </a:cubicBezTo>
                <a:cubicBezTo>
                  <a:pt x="2709863" y="752475"/>
                  <a:pt x="2695369" y="727358"/>
                  <a:pt x="2671763" y="714375"/>
                </a:cubicBezTo>
                <a:cubicBezTo>
                  <a:pt x="2302465" y="511260"/>
                  <a:pt x="2578176" y="696156"/>
                  <a:pt x="2300288" y="557212"/>
                </a:cubicBezTo>
                <a:cubicBezTo>
                  <a:pt x="2224088" y="519112"/>
                  <a:pt x="2142574" y="490169"/>
                  <a:pt x="2071688" y="442912"/>
                </a:cubicBezTo>
                <a:cubicBezTo>
                  <a:pt x="1910423" y="335403"/>
                  <a:pt x="1993076" y="369681"/>
                  <a:pt x="1828800" y="328612"/>
                </a:cubicBezTo>
                <a:cubicBezTo>
                  <a:pt x="1771650" y="338137"/>
                  <a:pt x="1713332" y="342258"/>
                  <a:pt x="1657350" y="357187"/>
                </a:cubicBezTo>
                <a:cubicBezTo>
                  <a:pt x="1640758" y="361611"/>
                  <a:pt x="1629846" y="378083"/>
                  <a:pt x="1614488" y="385762"/>
                </a:cubicBezTo>
                <a:cubicBezTo>
                  <a:pt x="1601017" y="392497"/>
                  <a:pt x="1585388" y="393933"/>
                  <a:pt x="1571625" y="400050"/>
                </a:cubicBezTo>
                <a:cubicBezTo>
                  <a:pt x="1542431" y="413025"/>
                  <a:pt x="1514475" y="428625"/>
                  <a:pt x="1485900" y="442912"/>
                </a:cubicBezTo>
                <a:cubicBezTo>
                  <a:pt x="1471613" y="457200"/>
                  <a:pt x="1455973" y="470253"/>
                  <a:pt x="1443038" y="485775"/>
                </a:cubicBezTo>
                <a:cubicBezTo>
                  <a:pt x="1432045" y="498966"/>
                  <a:pt x="1426605" y="516495"/>
                  <a:pt x="1414463" y="528637"/>
                </a:cubicBezTo>
                <a:cubicBezTo>
                  <a:pt x="1397625" y="545475"/>
                  <a:pt x="1375393" y="556003"/>
                  <a:pt x="1357313" y="571500"/>
                </a:cubicBezTo>
                <a:cubicBezTo>
                  <a:pt x="1300038" y="620592"/>
                  <a:pt x="1323714" y="610698"/>
                  <a:pt x="1271588" y="671512"/>
                </a:cubicBezTo>
                <a:cubicBezTo>
                  <a:pt x="1189078" y="767774"/>
                  <a:pt x="1263308" y="662501"/>
                  <a:pt x="1200150" y="757237"/>
                </a:cubicBezTo>
                <a:cubicBezTo>
                  <a:pt x="1186003" y="799677"/>
                  <a:pt x="1176962" y="851863"/>
                  <a:pt x="1143000" y="885825"/>
                </a:cubicBezTo>
                <a:cubicBezTo>
                  <a:pt x="1126162" y="902663"/>
                  <a:pt x="1104900" y="914400"/>
                  <a:pt x="1085850" y="928687"/>
                </a:cubicBezTo>
                <a:cubicBezTo>
                  <a:pt x="1076325" y="985837"/>
                  <a:pt x="1059502" y="1042241"/>
                  <a:pt x="1057275" y="1100137"/>
                </a:cubicBezTo>
                <a:cubicBezTo>
                  <a:pt x="1054706" y="1166933"/>
                  <a:pt x="1061647" y="1234057"/>
                  <a:pt x="1071563" y="1300162"/>
                </a:cubicBezTo>
                <a:cubicBezTo>
                  <a:pt x="1079130" y="1350605"/>
                  <a:pt x="1106285" y="1398182"/>
                  <a:pt x="1128713" y="1443037"/>
                </a:cubicBezTo>
                <a:cubicBezTo>
                  <a:pt x="1134148" y="1470215"/>
                  <a:pt x="1142641" y="1528044"/>
                  <a:pt x="1157288" y="1557337"/>
                </a:cubicBezTo>
                <a:cubicBezTo>
                  <a:pt x="1229022" y="1700803"/>
                  <a:pt x="1139306" y="1482041"/>
                  <a:pt x="1214438" y="1657350"/>
                </a:cubicBezTo>
                <a:cubicBezTo>
                  <a:pt x="1220370" y="1671192"/>
                  <a:pt x="1221990" y="1686742"/>
                  <a:pt x="1228725" y="1700212"/>
                </a:cubicBezTo>
                <a:cubicBezTo>
                  <a:pt x="1236404" y="1715571"/>
                  <a:pt x="1249621" y="1727716"/>
                  <a:pt x="1257300" y="1743075"/>
                </a:cubicBezTo>
                <a:cubicBezTo>
                  <a:pt x="1264035" y="1756545"/>
                  <a:pt x="1262180" y="1774177"/>
                  <a:pt x="1271588" y="1785937"/>
                </a:cubicBezTo>
                <a:cubicBezTo>
                  <a:pt x="1282315" y="1799345"/>
                  <a:pt x="1300163" y="1804987"/>
                  <a:pt x="1314450" y="1814512"/>
                </a:cubicBezTo>
                <a:cubicBezTo>
                  <a:pt x="1315161" y="1818066"/>
                  <a:pt x="1331311" y="1914169"/>
                  <a:pt x="1343025" y="1928812"/>
                </a:cubicBezTo>
                <a:cubicBezTo>
                  <a:pt x="1353752" y="1942221"/>
                  <a:pt x="1371600" y="1947862"/>
                  <a:pt x="1385888" y="1957387"/>
                </a:cubicBezTo>
                <a:cubicBezTo>
                  <a:pt x="1456835" y="2063808"/>
                  <a:pt x="1365651" y="1933102"/>
                  <a:pt x="1457325" y="2043112"/>
                </a:cubicBezTo>
                <a:cubicBezTo>
                  <a:pt x="1468318" y="2056304"/>
                  <a:pt x="1474907" y="2072783"/>
                  <a:pt x="1485900" y="2085975"/>
                </a:cubicBezTo>
                <a:cubicBezTo>
                  <a:pt x="1498835" y="2101497"/>
                  <a:pt x="1515828" y="2113315"/>
                  <a:pt x="1528763" y="2128837"/>
                </a:cubicBezTo>
                <a:cubicBezTo>
                  <a:pt x="1555663" y="2161117"/>
                  <a:pt x="1560355" y="2191793"/>
                  <a:pt x="1600200" y="2214562"/>
                </a:cubicBezTo>
                <a:cubicBezTo>
                  <a:pt x="1617249" y="2224304"/>
                  <a:pt x="1638300" y="2224087"/>
                  <a:pt x="1657350" y="2228850"/>
                </a:cubicBezTo>
                <a:cubicBezTo>
                  <a:pt x="1714356" y="2314358"/>
                  <a:pt x="1658743" y="2252358"/>
                  <a:pt x="1814513" y="2300287"/>
                </a:cubicBezTo>
                <a:cubicBezTo>
                  <a:pt x="1834870" y="2306551"/>
                  <a:pt x="1851888" y="2320952"/>
                  <a:pt x="1871663" y="2328862"/>
                </a:cubicBezTo>
                <a:cubicBezTo>
                  <a:pt x="1899629" y="2340049"/>
                  <a:pt x="1928813" y="2347912"/>
                  <a:pt x="1957388" y="2357437"/>
                </a:cubicBezTo>
                <a:cubicBezTo>
                  <a:pt x="1971675" y="2362200"/>
                  <a:pt x="1987719" y="2363371"/>
                  <a:pt x="2000250" y="2371725"/>
                </a:cubicBezTo>
                <a:cubicBezTo>
                  <a:pt x="2014538" y="2381250"/>
                  <a:pt x="2027330" y="2393536"/>
                  <a:pt x="2043113" y="2400300"/>
                </a:cubicBezTo>
                <a:cubicBezTo>
                  <a:pt x="2061162" y="2408035"/>
                  <a:pt x="2081319" y="2409420"/>
                  <a:pt x="2100263" y="2414587"/>
                </a:cubicBezTo>
                <a:cubicBezTo>
                  <a:pt x="2133713" y="2423710"/>
                  <a:pt x="2166347" y="2436019"/>
                  <a:pt x="2200275" y="2443162"/>
                </a:cubicBezTo>
                <a:cubicBezTo>
                  <a:pt x="2256971" y="2455098"/>
                  <a:pt x="2315517" y="2457685"/>
                  <a:pt x="2371725" y="2471737"/>
                </a:cubicBezTo>
                <a:lnTo>
                  <a:pt x="2543175" y="2514600"/>
                </a:lnTo>
                <a:cubicBezTo>
                  <a:pt x="2614613" y="2505075"/>
                  <a:pt x="2689117" y="2508815"/>
                  <a:pt x="2757488" y="2486025"/>
                </a:cubicBezTo>
                <a:cubicBezTo>
                  <a:pt x="2780078" y="2478495"/>
                  <a:pt x="2786695" y="2448383"/>
                  <a:pt x="2800350" y="2428875"/>
                </a:cubicBezTo>
                <a:cubicBezTo>
                  <a:pt x="2820044" y="2400740"/>
                  <a:pt x="2836894" y="2370624"/>
                  <a:pt x="2857500" y="2343150"/>
                </a:cubicBezTo>
                <a:cubicBezTo>
                  <a:pt x="2871788" y="2324100"/>
                  <a:pt x="2884345" y="2303620"/>
                  <a:pt x="2900363" y="2286000"/>
                </a:cubicBezTo>
                <a:cubicBezTo>
                  <a:pt x="2932077" y="2251114"/>
                  <a:pt x="2974223" y="2225215"/>
                  <a:pt x="3000375" y="2185987"/>
                </a:cubicBezTo>
                <a:cubicBezTo>
                  <a:pt x="3023017" y="2152023"/>
                  <a:pt x="3080214" y="2069172"/>
                  <a:pt x="3100388" y="2028825"/>
                </a:cubicBezTo>
                <a:cubicBezTo>
                  <a:pt x="3107123" y="2015355"/>
                  <a:pt x="3107940" y="1999433"/>
                  <a:pt x="3114675" y="1985962"/>
                </a:cubicBezTo>
                <a:cubicBezTo>
                  <a:pt x="3134565" y="1946181"/>
                  <a:pt x="3154516" y="1931834"/>
                  <a:pt x="3186113" y="1900237"/>
                </a:cubicBezTo>
                <a:cubicBezTo>
                  <a:pt x="3197447" y="1843567"/>
                  <a:pt x="3211742" y="1766198"/>
                  <a:pt x="3228975" y="1714500"/>
                </a:cubicBezTo>
                <a:cubicBezTo>
                  <a:pt x="3249473" y="1653008"/>
                  <a:pt x="3239610" y="1686248"/>
                  <a:pt x="3257550" y="1614487"/>
                </a:cubicBezTo>
                <a:cubicBezTo>
                  <a:pt x="3248025" y="1524000"/>
                  <a:pt x="3245251" y="1432545"/>
                  <a:pt x="3228975" y="1343025"/>
                </a:cubicBezTo>
                <a:cubicBezTo>
                  <a:pt x="3225903" y="1326130"/>
                  <a:pt x="3208079" y="1315521"/>
                  <a:pt x="3200400" y="1300162"/>
                </a:cubicBezTo>
                <a:cubicBezTo>
                  <a:pt x="3193665" y="1286692"/>
                  <a:pt x="3192848" y="1270770"/>
                  <a:pt x="3186113" y="1257300"/>
                </a:cubicBezTo>
                <a:cubicBezTo>
                  <a:pt x="3173694" y="1232462"/>
                  <a:pt x="3162886" y="1205498"/>
                  <a:pt x="3143250" y="1185862"/>
                </a:cubicBezTo>
                <a:cubicBezTo>
                  <a:pt x="3109574" y="1152186"/>
                  <a:pt x="3028950" y="1100137"/>
                  <a:pt x="3028950" y="1100137"/>
                </a:cubicBezTo>
                <a:cubicBezTo>
                  <a:pt x="2990852" y="985840"/>
                  <a:pt x="3047999" y="1119186"/>
                  <a:pt x="2971800" y="1042987"/>
                </a:cubicBezTo>
                <a:cubicBezTo>
                  <a:pt x="2956740" y="1027927"/>
                  <a:pt x="2953792" y="1004329"/>
                  <a:pt x="2943225" y="985837"/>
                </a:cubicBezTo>
                <a:cubicBezTo>
                  <a:pt x="2934706" y="970928"/>
                  <a:pt x="2926792" y="955117"/>
                  <a:pt x="2914650" y="942975"/>
                </a:cubicBezTo>
                <a:cubicBezTo>
                  <a:pt x="2902508" y="930833"/>
                  <a:pt x="2886349" y="923501"/>
                  <a:pt x="2871788" y="914400"/>
                </a:cubicBezTo>
                <a:cubicBezTo>
                  <a:pt x="2848239" y="899682"/>
                  <a:pt x="2822947" y="887678"/>
                  <a:pt x="2800350" y="871537"/>
                </a:cubicBezTo>
                <a:cubicBezTo>
                  <a:pt x="2756164" y="839975"/>
                  <a:pt x="2716944" y="801645"/>
                  <a:pt x="2671763" y="771525"/>
                </a:cubicBezTo>
                <a:cubicBezTo>
                  <a:pt x="2657475" y="762000"/>
                  <a:pt x="2643975" y="751173"/>
                  <a:pt x="2628900" y="742950"/>
                </a:cubicBezTo>
                <a:cubicBezTo>
                  <a:pt x="2591504" y="722552"/>
                  <a:pt x="2552700" y="704850"/>
                  <a:pt x="2514600" y="685800"/>
                </a:cubicBezTo>
                <a:cubicBezTo>
                  <a:pt x="2486025" y="671512"/>
                  <a:pt x="2455457" y="660659"/>
                  <a:pt x="2428875" y="642937"/>
                </a:cubicBezTo>
                <a:lnTo>
                  <a:pt x="2386013" y="614362"/>
                </a:lnTo>
                <a:cubicBezTo>
                  <a:pt x="2281238" y="619125"/>
                  <a:pt x="2176262" y="620606"/>
                  <a:pt x="2071688" y="628650"/>
                </a:cubicBezTo>
                <a:cubicBezTo>
                  <a:pt x="2041122" y="631001"/>
                  <a:pt x="2001571" y="648683"/>
                  <a:pt x="1971675" y="657225"/>
                </a:cubicBezTo>
                <a:cubicBezTo>
                  <a:pt x="1952794" y="662619"/>
                  <a:pt x="1933333" y="665870"/>
                  <a:pt x="1914525" y="671512"/>
                </a:cubicBezTo>
                <a:cubicBezTo>
                  <a:pt x="1885675" y="680167"/>
                  <a:pt x="1858021" y="692781"/>
                  <a:pt x="1828800" y="700087"/>
                </a:cubicBezTo>
                <a:cubicBezTo>
                  <a:pt x="1787784" y="710341"/>
                  <a:pt x="1720707" y="725559"/>
                  <a:pt x="1685925" y="742950"/>
                </a:cubicBezTo>
                <a:cubicBezTo>
                  <a:pt x="1615305" y="778260"/>
                  <a:pt x="1648981" y="764790"/>
                  <a:pt x="1585913" y="785812"/>
                </a:cubicBezTo>
                <a:cubicBezTo>
                  <a:pt x="1571625" y="795337"/>
                  <a:pt x="1557959" y="805868"/>
                  <a:pt x="1543050" y="814387"/>
                </a:cubicBezTo>
                <a:cubicBezTo>
                  <a:pt x="1524558" y="824954"/>
                  <a:pt x="1502531" y="829657"/>
                  <a:pt x="1485900" y="842962"/>
                </a:cubicBezTo>
                <a:cubicBezTo>
                  <a:pt x="1454344" y="868207"/>
                  <a:pt x="1433799" y="906271"/>
                  <a:pt x="1400175" y="928687"/>
                </a:cubicBezTo>
                <a:lnTo>
                  <a:pt x="1357313" y="957262"/>
                </a:lnTo>
                <a:cubicBezTo>
                  <a:pt x="1343025" y="985837"/>
                  <a:pt x="1332171" y="1016405"/>
                  <a:pt x="1314450" y="1042987"/>
                </a:cubicBezTo>
                <a:cubicBezTo>
                  <a:pt x="1303242" y="1059799"/>
                  <a:pt x="1283332" y="1069408"/>
                  <a:pt x="1271588" y="1085850"/>
                </a:cubicBezTo>
                <a:cubicBezTo>
                  <a:pt x="1216417" y="1163090"/>
                  <a:pt x="1277263" y="1131584"/>
                  <a:pt x="1200150" y="1157287"/>
                </a:cubicBezTo>
                <a:cubicBezTo>
                  <a:pt x="1190625" y="1181100"/>
                  <a:pt x="1172158" y="1203085"/>
                  <a:pt x="1171575" y="1228725"/>
                </a:cubicBezTo>
                <a:cubicBezTo>
                  <a:pt x="1159644" y="1753699"/>
                  <a:pt x="1105840" y="1625890"/>
                  <a:pt x="1214438" y="1843087"/>
                </a:cubicBezTo>
                <a:cubicBezTo>
                  <a:pt x="1219017" y="1861402"/>
                  <a:pt x="1232763" y="1922600"/>
                  <a:pt x="1243013" y="1943100"/>
                </a:cubicBezTo>
                <a:cubicBezTo>
                  <a:pt x="1250692" y="1958458"/>
                  <a:pt x="1262063" y="1971675"/>
                  <a:pt x="1271588" y="1985962"/>
                </a:cubicBezTo>
                <a:cubicBezTo>
                  <a:pt x="1301805" y="2106832"/>
                  <a:pt x="1260641" y="1983830"/>
                  <a:pt x="1328738" y="2085975"/>
                </a:cubicBezTo>
                <a:cubicBezTo>
                  <a:pt x="1337092" y="2098506"/>
                  <a:pt x="1334671" y="2116306"/>
                  <a:pt x="1343025" y="2128837"/>
                </a:cubicBezTo>
                <a:cubicBezTo>
                  <a:pt x="1354233" y="2145649"/>
                  <a:pt x="1374144" y="2155258"/>
                  <a:pt x="1385888" y="2171700"/>
                </a:cubicBezTo>
                <a:cubicBezTo>
                  <a:pt x="1398268" y="2189031"/>
                  <a:pt x="1399403" y="2213790"/>
                  <a:pt x="1414463" y="2228850"/>
                </a:cubicBezTo>
                <a:cubicBezTo>
                  <a:pt x="1429523" y="2243910"/>
                  <a:pt x="1454282" y="2245045"/>
                  <a:pt x="1471613" y="2257425"/>
                </a:cubicBezTo>
                <a:cubicBezTo>
                  <a:pt x="1488055" y="2269169"/>
                  <a:pt x="1500188" y="2286000"/>
                  <a:pt x="1514475" y="2300287"/>
                </a:cubicBezTo>
                <a:cubicBezTo>
                  <a:pt x="1566585" y="2456612"/>
                  <a:pt x="1479301" y="2224005"/>
                  <a:pt x="1571625" y="2371725"/>
                </a:cubicBezTo>
                <a:cubicBezTo>
                  <a:pt x="1587589" y="2397267"/>
                  <a:pt x="1578901" y="2436151"/>
                  <a:pt x="1600200" y="2457450"/>
                </a:cubicBezTo>
                <a:cubicBezTo>
                  <a:pt x="1628775" y="2486025"/>
                  <a:pt x="1663509" y="2509551"/>
                  <a:pt x="1685925" y="2543175"/>
                </a:cubicBezTo>
                <a:cubicBezTo>
                  <a:pt x="1695450" y="2557462"/>
                  <a:pt x="1703507" y="2572846"/>
                  <a:pt x="1714500" y="2586037"/>
                </a:cubicBezTo>
                <a:cubicBezTo>
                  <a:pt x="1737069" y="2613120"/>
                  <a:pt x="1768115" y="2641420"/>
                  <a:pt x="1800225" y="2657475"/>
                </a:cubicBezTo>
                <a:cubicBezTo>
                  <a:pt x="1813696" y="2664210"/>
                  <a:pt x="1828800" y="2667000"/>
                  <a:pt x="1843088" y="2671762"/>
                </a:cubicBezTo>
                <a:cubicBezTo>
                  <a:pt x="1852613" y="2686050"/>
                  <a:pt x="1858625" y="2703450"/>
                  <a:pt x="1871663" y="2714625"/>
                </a:cubicBezTo>
                <a:cubicBezTo>
                  <a:pt x="1889726" y="2730108"/>
                  <a:pt x="1973206" y="2774471"/>
                  <a:pt x="2000250" y="2786062"/>
                </a:cubicBezTo>
                <a:cubicBezTo>
                  <a:pt x="2014093" y="2791995"/>
                  <a:pt x="2029642" y="2793615"/>
                  <a:pt x="2043113" y="2800350"/>
                </a:cubicBezTo>
                <a:cubicBezTo>
                  <a:pt x="2178959" y="2868274"/>
                  <a:pt x="1950540" y="2783780"/>
                  <a:pt x="2171700" y="2857500"/>
                </a:cubicBezTo>
                <a:cubicBezTo>
                  <a:pt x="2190750" y="2871787"/>
                  <a:pt x="2206869" y="2891203"/>
                  <a:pt x="2228850" y="2900362"/>
                </a:cubicBezTo>
                <a:cubicBezTo>
                  <a:pt x="2285981" y="2924167"/>
                  <a:pt x="2343159" y="2924178"/>
                  <a:pt x="2400300" y="2943225"/>
                </a:cubicBezTo>
                <a:cubicBezTo>
                  <a:pt x="2428875" y="2952750"/>
                  <a:pt x="2459084" y="2958330"/>
                  <a:pt x="2486025" y="2971800"/>
                </a:cubicBezTo>
                <a:cubicBezTo>
                  <a:pt x="2505075" y="2981325"/>
                  <a:pt x="2522349" y="2995912"/>
                  <a:pt x="2543175" y="3000375"/>
                </a:cubicBezTo>
                <a:cubicBezTo>
                  <a:pt x="2589975" y="3010403"/>
                  <a:pt x="2638425" y="3009900"/>
                  <a:pt x="2686050" y="3014662"/>
                </a:cubicBezTo>
                <a:cubicBezTo>
                  <a:pt x="2853436" y="3048140"/>
                  <a:pt x="2837430" y="3051717"/>
                  <a:pt x="3114675" y="3000375"/>
                </a:cubicBezTo>
                <a:cubicBezTo>
                  <a:pt x="3131559" y="2997248"/>
                  <a:pt x="3130058" y="2968505"/>
                  <a:pt x="3143250" y="2957512"/>
                </a:cubicBezTo>
                <a:cubicBezTo>
                  <a:pt x="3159612" y="2943877"/>
                  <a:pt x="3181350" y="2938462"/>
                  <a:pt x="3200400" y="2928937"/>
                </a:cubicBezTo>
                <a:cubicBezTo>
                  <a:pt x="3256679" y="2760108"/>
                  <a:pt x="3232175" y="2851749"/>
                  <a:pt x="3186113" y="2471737"/>
                </a:cubicBezTo>
                <a:cubicBezTo>
                  <a:pt x="3183550" y="2450593"/>
                  <a:pt x="3169918" y="2431918"/>
                  <a:pt x="3157538" y="2414587"/>
                </a:cubicBezTo>
                <a:cubicBezTo>
                  <a:pt x="3145794" y="2398145"/>
                  <a:pt x="3128963" y="2386012"/>
                  <a:pt x="3114675" y="2371725"/>
                </a:cubicBezTo>
                <a:cubicBezTo>
                  <a:pt x="3065424" y="2223968"/>
                  <a:pt x="3103761" y="2275085"/>
                  <a:pt x="3028950" y="2200275"/>
                </a:cubicBezTo>
                <a:cubicBezTo>
                  <a:pt x="2963478" y="1971121"/>
                  <a:pt x="3035545" y="2184891"/>
                  <a:pt x="2971800" y="2057400"/>
                </a:cubicBezTo>
                <a:cubicBezTo>
                  <a:pt x="2965065" y="2043929"/>
                  <a:pt x="2966921" y="2026297"/>
                  <a:pt x="2957513" y="2014537"/>
                </a:cubicBezTo>
                <a:cubicBezTo>
                  <a:pt x="2946786" y="2001128"/>
                  <a:pt x="2927842" y="1996955"/>
                  <a:pt x="2914650" y="1985962"/>
                </a:cubicBezTo>
                <a:cubicBezTo>
                  <a:pt x="2821344" y="1908208"/>
                  <a:pt x="2923517" y="1980542"/>
                  <a:pt x="2828925" y="1885950"/>
                </a:cubicBezTo>
                <a:cubicBezTo>
                  <a:pt x="2811203" y="1868228"/>
                  <a:pt x="2753251" y="1830738"/>
                  <a:pt x="2728913" y="1814512"/>
                </a:cubicBezTo>
                <a:cubicBezTo>
                  <a:pt x="2703025" y="1736851"/>
                  <a:pt x="2730347" y="1792943"/>
                  <a:pt x="2643188" y="1714500"/>
                </a:cubicBezTo>
                <a:cubicBezTo>
                  <a:pt x="2478970" y="1566703"/>
                  <a:pt x="2640887" y="1694486"/>
                  <a:pt x="2528888" y="1614487"/>
                </a:cubicBezTo>
                <a:cubicBezTo>
                  <a:pt x="2509511" y="1600646"/>
                  <a:pt x="2489659" y="1587306"/>
                  <a:pt x="2471738" y="1571625"/>
                </a:cubicBezTo>
                <a:cubicBezTo>
                  <a:pt x="2419664" y="1526060"/>
                  <a:pt x="2416771" y="1505516"/>
                  <a:pt x="2357438" y="1471612"/>
                </a:cubicBezTo>
                <a:cubicBezTo>
                  <a:pt x="2344362" y="1464140"/>
                  <a:pt x="2328045" y="1464060"/>
                  <a:pt x="2314575" y="1457325"/>
                </a:cubicBezTo>
                <a:cubicBezTo>
                  <a:pt x="2289737" y="1444906"/>
                  <a:pt x="2267976" y="1426881"/>
                  <a:pt x="2243138" y="1414462"/>
                </a:cubicBezTo>
                <a:cubicBezTo>
                  <a:pt x="2180482" y="1383134"/>
                  <a:pt x="2167185" y="1384984"/>
                  <a:pt x="2100263" y="1371600"/>
                </a:cubicBezTo>
                <a:cubicBezTo>
                  <a:pt x="2081213" y="1362075"/>
                  <a:pt x="2060834" y="1354839"/>
                  <a:pt x="2043113" y="1343025"/>
                </a:cubicBezTo>
                <a:cubicBezTo>
                  <a:pt x="2017740" y="1326109"/>
                  <a:pt x="1996071" y="1304172"/>
                  <a:pt x="1971675" y="1285875"/>
                </a:cubicBezTo>
                <a:cubicBezTo>
                  <a:pt x="1957938" y="1275572"/>
                  <a:pt x="1943100" y="1266825"/>
                  <a:pt x="1928813" y="1257300"/>
                </a:cubicBezTo>
                <a:cubicBezTo>
                  <a:pt x="1762125" y="1262062"/>
                  <a:pt x="1595015" y="1258798"/>
                  <a:pt x="1428750" y="1271587"/>
                </a:cubicBezTo>
                <a:cubicBezTo>
                  <a:pt x="1407514" y="1273221"/>
                  <a:pt x="1391063" y="1291512"/>
                  <a:pt x="1371600" y="1300162"/>
                </a:cubicBezTo>
                <a:cubicBezTo>
                  <a:pt x="1348164" y="1310578"/>
                  <a:pt x="1323975" y="1319212"/>
                  <a:pt x="1300163" y="1328737"/>
                </a:cubicBezTo>
                <a:cubicBezTo>
                  <a:pt x="1281113" y="1347787"/>
                  <a:pt x="1264566" y="1369723"/>
                  <a:pt x="1243013" y="1385887"/>
                </a:cubicBezTo>
                <a:cubicBezTo>
                  <a:pt x="1225974" y="1398666"/>
                  <a:pt x="1202034" y="1400601"/>
                  <a:pt x="1185863" y="1414462"/>
                </a:cubicBezTo>
                <a:cubicBezTo>
                  <a:pt x="1066934" y="1516401"/>
                  <a:pt x="1230461" y="1436627"/>
                  <a:pt x="1071563" y="1500187"/>
                </a:cubicBezTo>
                <a:cubicBezTo>
                  <a:pt x="1057275" y="1519237"/>
                  <a:pt x="1040264" y="1536521"/>
                  <a:pt x="1028700" y="1557337"/>
                </a:cubicBezTo>
                <a:cubicBezTo>
                  <a:pt x="1016245" y="1579756"/>
                  <a:pt x="1016544" y="1609072"/>
                  <a:pt x="1000125" y="1628775"/>
                </a:cubicBezTo>
                <a:cubicBezTo>
                  <a:pt x="990484" y="1640345"/>
                  <a:pt x="971550" y="1638300"/>
                  <a:pt x="957263" y="1643062"/>
                </a:cubicBezTo>
                <a:cubicBezTo>
                  <a:pt x="919151" y="1690702"/>
                  <a:pt x="862534" y="1748461"/>
                  <a:pt x="857250" y="1814512"/>
                </a:cubicBezTo>
                <a:cubicBezTo>
                  <a:pt x="855461" y="1836879"/>
                  <a:pt x="850614" y="2083163"/>
                  <a:pt x="900113" y="2157412"/>
                </a:cubicBezTo>
                <a:lnTo>
                  <a:pt x="928688" y="2200275"/>
                </a:lnTo>
                <a:cubicBezTo>
                  <a:pt x="954940" y="2279032"/>
                  <a:pt x="926162" y="2213997"/>
                  <a:pt x="1000125" y="2300287"/>
                </a:cubicBezTo>
                <a:cubicBezTo>
                  <a:pt x="1011300" y="2313325"/>
                  <a:pt x="1016558" y="2331008"/>
                  <a:pt x="1028700" y="2343150"/>
                </a:cubicBezTo>
                <a:cubicBezTo>
                  <a:pt x="1045538" y="2359988"/>
                  <a:pt x="1069832" y="2368392"/>
                  <a:pt x="1085850" y="2386012"/>
                </a:cubicBezTo>
                <a:cubicBezTo>
                  <a:pt x="1117886" y="2421252"/>
                  <a:pt x="1143000" y="2462212"/>
                  <a:pt x="1171575" y="2500312"/>
                </a:cubicBezTo>
                <a:cubicBezTo>
                  <a:pt x="1185863" y="2519362"/>
                  <a:pt x="1194625" y="2544253"/>
                  <a:pt x="1214438" y="2557462"/>
                </a:cubicBezTo>
                <a:cubicBezTo>
                  <a:pt x="1312372" y="2622752"/>
                  <a:pt x="1190879" y="2542738"/>
                  <a:pt x="1328738" y="2628900"/>
                </a:cubicBezTo>
                <a:cubicBezTo>
                  <a:pt x="1343299" y="2638001"/>
                  <a:pt x="1355817" y="2650711"/>
                  <a:pt x="1371600" y="2657475"/>
                </a:cubicBezTo>
                <a:cubicBezTo>
                  <a:pt x="1389649" y="2665210"/>
                  <a:pt x="1409700" y="2667000"/>
                  <a:pt x="1428750" y="2671762"/>
                </a:cubicBezTo>
                <a:cubicBezTo>
                  <a:pt x="1443038" y="2681287"/>
                  <a:pt x="1458421" y="2689344"/>
                  <a:pt x="1471613" y="2700337"/>
                </a:cubicBezTo>
                <a:cubicBezTo>
                  <a:pt x="1487135" y="2713272"/>
                  <a:pt x="1496685" y="2733620"/>
                  <a:pt x="1514475" y="2743200"/>
                </a:cubicBezTo>
                <a:cubicBezTo>
                  <a:pt x="1559638" y="2767518"/>
                  <a:pt x="1609725" y="2781300"/>
                  <a:pt x="1657350" y="2800350"/>
                </a:cubicBezTo>
                <a:cubicBezTo>
                  <a:pt x="1800593" y="2857647"/>
                  <a:pt x="1662889" y="2806298"/>
                  <a:pt x="1785938" y="2843212"/>
                </a:cubicBezTo>
                <a:cubicBezTo>
                  <a:pt x="1814788" y="2851867"/>
                  <a:pt x="1843460" y="2861211"/>
                  <a:pt x="1871663" y="2871787"/>
                </a:cubicBezTo>
                <a:cubicBezTo>
                  <a:pt x="1919691" y="2889797"/>
                  <a:pt x="1964776" y="2916496"/>
                  <a:pt x="2014538" y="2928937"/>
                </a:cubicBezTo>
                <a:cubicBezTo>
                  <a:pt x="2060054" y="2940316"/>
                  <a:pt x="2095956" y="2950255"/>
                  <a:pt x="2143125" y="2957512"/>
                </a:cubicBezTo>
                <a:cubicBezTo>
                  <a:pt x="2181075" y="2963350"/>
                  <a:pt x="2219414" y="2966370"/>
                  <a:pt x="2257425" y="2971800"/>
                </a:cubicBezTo>
                <a:cubicBezTo>
                  <a:pt x="2286103" y="2975897"/>
                  <a:pt x="2314575" y="2981325"/>
                  <a:pt x="2343150" y="2986087"/>
                </a:cubicBezTo>
                <a:cubicBezTo>
                  <a:pt x="2457450" y="2976562"/>
                  <a:pt x="2572592" y="2974321"/>
                  <a:pt x="2686050" y="2957512"/>
                </a:cubicBezTo>
                <a:cubicBezTo>
                  <a:pt x="2733837" y="2950432"/>
                  <a:pt x="2739258" y="2894549"/>
                  <a:pt x="2771775" y="2871787"/>
                </a:cubicBezTo>
                <a:cubicBezTo>
                  <a:pt x="2801489" y="2850987"/>
                  <a:pt x="2839347" y="2845146"/>
                  <a:pt x="2871788" y="2828925"/>
                </a:cubicBezTo>
                <a:cubicBezTo>
                  <a:pt x="2896626" y="2816506"/>
                  <a:pt x="2919413" y="2800350"/>
                  <a:pt x="2943225" y="2786062"/>
                </a:cubicBezTo>
                <a:cubicBezTo>
                  <a:pt x="2952750" y="2771775"/>
                  <a:pt x="2958763" y="2754375"/>
                  <a:pt x="2971800" y="2743200"/>
                </a:cubicBezTo>
                <a:cubicBezTo>
                  <a:pt x="3007497" y="2712603"/>
                  <a:pt x="3059819" y="2694945"/>
                  <a:pt x="3100388" y="2671762"/>
                </a:cubicBezTo>
                <a:cubicBezTo>
                  <a:pt x="3115297" y="2663243"/>
                  <a:pt x="3128963" y="2652712"/>
                  <a:pt x="3143250" y="2643187"/>
                </a:cubicBezTo>
                <a:cubicBezTo>
                  <a:pt x="3201810" y="2526066"/>
                  <a:pt x="3129754" y="2638539"/>
                  <a:pt x="3243263" y="2557462"/>
                </a:cubicBezTo>
                <a:cubicBezTo>
                  <a:pt x="3257236" y="2547481"/>
                  <a:pt x="3259696" y="2526742"/>
                  <a:pt x="3271838" y="2514600"/>
                </a:cubicBezTo>
                <a:cubicBezTo>
                  <a:pt x="3283980" y="2502458"/>
                  <a:pt x="3301509" y="2497018"/>
                  <a:pt x="3314700" y="2486025"/>
                </a:cubicBezTo>
                <a:cubicBezTo>
                  <a:pt x="3369978" y="2439960"/>
                  <a:pt x="3346611" y="2439216"/>
                  <a:pt x="3414713" y="2400300"/>
                </a:cubicBezTo>
                <a:cubicBezTo>
                  <a:pt x="3427789" y="2392828"/>
                  <a:pt x="3443288" y="2390775"/>
                  <a:pt x="3457575" y="2386012"/>
                </a:cubicBezTo>
                <a:cubicBezTo>
                  <a:pt x="3467100" y="2371725"/>
                  <a:pt x="3475157" y="2356341"/>
                  <a:pt x="3486150" y="2343150"/>
                </a:cubicBezTo>
                <a:cubicBezTo>
                  <a:pt x="3499085" y="2327628"/>
                  <a:pt x="3517269" y="2316729"/>
                  <a:pt x="3529013" y="2300287"/>
                </a:cubicBezTo>
                <a:cubicBezTo>
                  <a:pt x="3541393" y="2282956"/>
                  <a:pt x="3547021" y="2261629"/>
                  <a:pt x="3557588" y="2243137"/>
                </a:cubicBezTo>
                <a:cubicBezTo>
                  <a:pt x="3566107" y="2228228"/>
                  <a:pt x="3576063" y="2214162"/>
                  <a:pt x="3586163" y="2200275"/>
                </a:cubicBezTo>
                <a:cubicBezTo>
                  <a:pt x="3614175" y="2161759"/>
                  <a:pt x="3671888" y="2085975"/>
                  <a:pt x="3671888" y="2085975"/>
                </a:cubicBezTo>
                <a:cubicBezTo>
                  <a:pt x="3681413" y="2057400"/>
                  <a:pt x="3689276" y="2028216"/>
                  <a:pt x="3700463" y="2000250"/>
                </a:cubicBezTo>
                <a:cubicBezTo>
                  <a:pt x="3718590" y="1954933"/>
                  <a:pt x="3731839" y="1938899"/>
                  <a:pt x="3757613" y="1900237"/>
                </a:cubicBezTo>
                <a:cubicBezTo>
                  <a:pt x="3762375" y="1876425"/>
                  <a:pt x="3763373" y="1851538"/>
                  <a:pt x="3771900" y="1828800"/>
                </a:cubicBezTo>
                <a:cubicBezTo>
                  <a:pt x="3777929" y="1812722"/>
                  <a:pt x="3793711" y="1801720"/>
                  <a:pt x="3800475" y="1785937"/>
                </a:cubicBezTo>
                <a:cubicBezTo>
                  <a:pt x="3808210" y="1767888"/>
                  <a:pt x="3810000" y="1747837"/>
                  <a:pt x="3814763" y="1728787"/>
                </a:cubicBezTo>
                <a:cubicBezTo>
                  <a:pt x="3805238" y="1628775"/>
                  <a:pt x="3814318" y="1525196"/>
                  <a:pt x="3786188" y="1428750"/>
                </a:cubicBezTo>
                <a:cubicBezTo>
                  <a:pt x="3778412" y="1402091"/>
                  <a:pt x="3734386" y="1405523"/>
                  <a:pt x="3714750" y="1385887"/>
                </a:cubicBezTo>
                <a:cubicBezTo>
                  <a:pt x="3685781" y="1356918"/>
                  <a:pt x="3669256" y="1317583"/>
                  <a:pt x="3643313" y="1285875"/>
                </a:cubicBezTo>
                <a:cubicBezTo>
                  <a:pt x="3626253" y="1265024"/>
                  <a:pt x="3603696" y="1249180"/>
                  <a:pt x="3586163" y="1228725"/>
                </a:cubicBezTo>
                <a:cubicBezTo>
                  <a:pt x="3574988" y="1215687"/>
                  <a:pt x="3569730" y="1198004"/>
                  <a:pt x="3557588" y="1185862"/>
                </a:cubicBezTo>
                <a:cubicBezTo>
                  <a:pt x="3540750" y="1169024"/>
                  <a:pt x="3519946" y="1156655"/>
                  <a:pt x="3500438" y="1143000"/>
                </a:cubicBezTo>
                <a:cubicBezTo>
                  <a:pt x="3472303" y="1123306"/>
                  <a:pt x="3438997" y="1110134"/>
                  <a:pt x="3414713" y="1085850"/>
                </a:cubicBezTo>
                <a:cubicBezTo>
                  <a:pt x="3376120" y="1047257"/>
                  <a:pt x="3312892" y="974599"/>
                  <a:pt x="3257550" y="942975"/>
                </a:cubicBezTo>
                <a:cubicBezTo>
                  <a:pt x="3244474" y="935503"/>
                  <a:pt x="3228975" y="933450"/>
                  <a:pt x="3214688" y="928687"/>
                </a:cubicBezTo>
                <a:cubicBezTo>
                  <a:pt x="3104322" y="781534"/>
                  <a:pt x="3250063" y="955218"/>
                  <a:pt x="3100388" y="842962"/>
                </a:cubicBezTo>
                <a:cubicBezTo>
                  <a:pt x="3081338" y="828674"/>
                  <a:pt x="3076783" y="799818"/>
                  <a:pt x="3057525" y="785812"/>
                </a:cubicBezTo>
                <a:cubicBezTo>
                  <a:pt x="3023075" y="760758"/>
                  <a:pt x="2980621" y="749060"/>
                  <a:pt x="2943225" y="728662"/>
                </a:cubicBezTo>
                <a:cubicBezTo>
                  <a:pt x="2890677" y="700000"/>
                  <a:pt x="2885911" y="680928"/>
                  <a:pt x="2828925" y="642937"/>
                </a:cubicBezTo>
                <a:cubicBezTo>
                  <a:pt x="2749322" y="589869"/>
                  <a:pt x="2699583" y="574984"/>
                  <a:pt x="2614613" y="528637"/>
                </a:cubicBezTo>
                <a:cubicBezTo>
                  <a:pt x="2529417" y="482166"/>
                  <a:pt x="2619881" y="509688"/>
                  <a:pt x="2500313" y="485775"/>
                </a:cubicBezTo>
                <a:cubicBezTo>
                  <a:pt x="2458416" y="457844"/>
                  <a:pt x="2379805" y="400317"/>
                  <a:pt x="2328863" y="385762"/>
                </a:cubicBezTo>
                <a:cubicBezTo>
                  <a:pt x="2291944" y="375214"/>
                  <a:pt x="2252663" y="376237"/>
                  <a:pt x="2214563" y="371475"/>
                </a:cubicBezTo>
                <a:cubicBezTo>
                  <a:pt x="2080174" y="326679"/>
                  <a:pt x="2082768" y="315752"/>
                  <a:pt x="1885950" y="357187"/>
                </a:cubicBezTo>
                <a:cubicBezTo>
                  <a:pt x="1869147" y="360725"/>
                  <a:pt x="1870567" y="389057"/>
                  <a:pt x="1857375" y="400050"/>
                </a:cubicBezTo>
                <a:cubicBezTo>
                  <a:pt x="1841013" y="413685"/>
                  <a:pt x="1816709" y="415138"/>
                  <a:pt x="1800225" y="428625"/>
                </a:cubicBezTo>
                <a:cubicBezTo>
                  <a:pt x="1763736" y="458480"/>
                  <a:pt x="1740640" y="504380"/>
                  <a:pt x="1700213" y="528637"/>
                </a:cubicBezTo>
                <a:cubicBezTo>
                  <a:pt x="1690252" y="534614"/>
                  <a:pt x="1604763" y="584367"/>
                  <a:pt x="1585913" y="600075"/>
                </a:cubicBezTo>
                <a:cubicBezTo>
                  <a:pt x="1570391" y="613010"/>
                  <a:pt x="1555985" y="627415"/>
                  <a:pt x="1543050" y="642937"/>
                </a:cubicBezTo>
                <a:cubicBezTo>
                  <a:pt x="1495052" y="700534"/>
                  <a:pt x="1533644" y="685711"/>
                  <a:pt x="1457325" y="742950"/>
                </a:cubicBezTo>
                <a:cubicBezTo>
                  <a:pt x="1440286" y="755729"/>
                  <a:pt x="1418667" y="760958"/>
                  <a:pt x="1400175" y="771525"/>
                </a:cubicBezTo>
                <a:cubicBezTo>
                  <a:pt x="1385266" y="780044"/>
                  <a:pt x="1371600" y="790575"/>
                  <a:pt x="1357313" y="800100"/>
                </a:cubicBezTo>
                <a:cubicBezTo>
                  <a:pt x="1347130" y="825557"/>
                  <a:pt x="1318365" y="903205"/>
                  <a:pt x="1300163" y="928687"/>
                </a:cubicBezTo>
                <a:cubicBezTo>
                  <a:pt x="1288419" y="945129"/>
                  <a:pt x="1271588" y="957262"/>
                  <a:pt x="1257300" y="971550"/>
                </a:cubicBezTo>
                <a:cubicBezTo>
                  <a:pt x="1247775" y="1000125"/>
                  <a:pt x="1240590" y="1029590"/>
                  <a:pt x="1228725" y="1057275"/>
                </a:cubicBezTo>
                <a:cubicBezTo>
                  <a:pt x="1189827" y="1148037"/>
                  <a:pt x="1184751" y="1151812"/>
                  <a:pt x="1143000" y="1214437"/>
                </a:cubicBezTo>
                <a:cubicBezTo>
                  <a:pt x="1133475" y="1247775"/>
                  <a:pt x="1115757" y="1279804"/>
                  <a:pt x="1114425" y="1314450"/>
                </a:cubicBezTo>
                <a:cubicBezTo>
                  <a:pt x="1104041" y="1584431"/>
                  <a:pt x="1113957" y="1512601"/>
                  <a:pt x="1157288" y="1685925"/>
                </a:cubicBezTo>
                <a:cubicBezTo>
                  <a:pt x="1170707" y="1739601"/>
                  <a:pt x="1166266" y="1754498"/>
                  <a:pt x="1185863" y="1800225"/>
                </a:cubicBezTo>
                <a:cubicBezTo>
                  <a:pt x="1194253" y="1819801"/>
                  <a:pt x="1205788" y="1837912"/>
                  <a:pt x="1214438" y="1857375"/>
                </a:cubicBezTo>
                <a:cubicBezTo>
                  <a:pt x="1224854" y="1880811"/>
                  <a:pt x="1228787" y="1907473"/>
                  <a:pt x="1243013" y="1928812"/>
                </a:cubicBezTo>
                <a:cubicBezTo>
                  <a:pt x="1276844" y="1979559"/>
                  <a:pt x="1319213" y="2024062"/>
                  <a:pt x="1357313" y="2071687"/>
                </a:cubicBezTo>
                <a:cubicBezTo>
                  <a:pt x="1376363" y="2095500"/>
                  <a:pt x="1389090" y="2126209"/>
                  <a:pt x="1414463" y="2143125"/>
                </a:cubicBezTo>
                <a:cubicBezTo>
                  <a:pt x="1518883" y="2212739"/>
                  <a:pt x="1387593" y="2127772"/>
                  <a:pt x="1514475" y="2200275"/>
                </a:cubicBezTo>
                <a:cubicBezTo>
                  <a:pt x="1567230" y="2230421"/>
                  <a:pt x="1551691" y="2233876"/>
                  <a:pt x="1614488" y="2257425"/>
                </a:cubicBezTo>
                <a:cubicBezTo>
                  <a:pt x="1632874" y="2264320"/>
                  <a:pt x="1652588" y="2266950"/>
                  <a:pt x="1671638" y="2271712"/>
                </a:cubicBezTo>
                <a:cubicBezTo>
                  <a:pt x="1690688" y="2281237"/>
                  <a:pt x="1710525" y="2289329"/>
                  <a:pt x="1728788" y="2300287"/>
                </a:cubicBezTo>
                <a:cubicBezTo>
                  <a:pt x="1825970" y="2358596"/>
                  <a:pt x="1787681" y="2348687"/>
                  <a:pt x="1871663" y="2386012"/>
                </a:cubicBezTo>
                <a:cubicBezTo>
                  <a:pt x="1931187" y="2412467"/>
                  <a:pt x="2005637" y="2432914"/>
                  <a:pt x="2057400" y="2471737"/>
                </a:cubicBezTo>
                <a:cubicBezTo>
                  <a:pt x="2076450" y="2486025"/>
                  <a:pt x="2093875" y="2502786"/>
                  <a:pt x="2114550" y="2514600"/>
                </a:cubicBezTo>
                <a:cubicBezTo>
                  <a:pt x="2130488" y="2523708"/>
                  <a:pt x="2202196" y="2540083"/>
                  <a:pt x="2214563" y="2543175"/>
                </a:cubicBezTo>
                <a:cubicBezTo>
                  <a:pt x="2228850" y="2552700"/>
                  <a:pt x="2241013" y="2566700"/>
                  <a:pt x="2257425" y="2571750"/>
                </a:cubicBezTo>
                <a:cubicBezTo>
                  <a:pt x="2331538" y="2594554"/>
                  <a:pt x="2436234" y="2604817"/>
                  <a:pt x="2514600" y="2614612"/>
                </a:cubicBezTo>
                <a:cubicBezTo>
                  <a:pt x="2533650" y="2619375"/>
                  <a:pt x="2552125" y="2629554"/>
                  <a:pt x="2571750" y="2628900"/>
                </a:cubicBezTo>
                <a:cubicBezTo>
                  <a:pt x="2838684" y="2620002"/>
                  <a:pt x="3106185" y="2613520"/>
                  <a:pt x="3371850" y="2586037"/>
                </a:cubicBezTo>
                <a:cubicBezTo>
                  <a:pt x="3389774" y="2584183"/>
                  <a:pt x="3411664" y="2512507"/>
                  <a:pt x="3414713" y="2500312"/>
                </a:cubicBezTo>
                <a:cubicBezTo>
                  <a:pt x="3429801" y="2439958"/>
                  <a:pt x="3433613" y="2391750"/>
                  <a:pt x="3443288" y="2328862"/>
                </a:cubicBezTo>
                <a:cubicBezTo>
                  <a:pt x="3447693" y="2300230"/>
                  <a:pt x="3451291" y="2271416"/>
                  <a:pt x="3457575" y="2243137"/>
                </a:cubicBezTo>
                <a:cubicBezTo>
                  <a:pt x="3460842" y="2228435"/>
                  <a:pt x="3467100" y="2214562"/>
                  <a:pt x="3471863" y="2200275"/>
                </a:cubicBezTo>
                <a:cubicBezTo>
                  <a:pt x="3476625" y="2171700"/>
                  <a:pt x="3480469" y="2142957"/>
                  <a:pt x="3486150" y="2114550"/>
                </a:cubicBezTo>
                <a:cubicBezTo>
                  <a:pt x="3490001" y="2095295"/>
                  <a:pt x="3496925" y="2076720"/>
                  <a:pt x="3500438" y="2057400"/>
                </a:cubicBezTo>
                <a:cubicBezTo>
                  <a:pt x="3506462" y="2024267"/>
                  <a:pt x="3509604" y="1990672"/>
                  <a:pt x="3514725" y="1957387"/>
                </a:cubicBezTo>
                <a:cubicBezTo>
                  <a:pt x="3519130" y="1928755"/>
                  <a:pt x="3525628" y="1900433"/>
                  <a:pt x="3529013" y="1871662"/>
                </a:cubicBezTo>
                <a:cubicBezTo>
                  <a:pt x="3554004" y="1659242"/>
                  <a:pt x="3527209" y="1778860"/>
                  <a:pt x="3557588" y="1657350"/>
                </a:cubicBezTo>
                <a:cubicBezTo>
                  <a:pt x="3580195" y="1476484"/>
                  <a:pt x="3590426" y="1459496"/>
                  <a:pt x="3543300" y="1214437"/>
                </a:cubicBezTo>
                <a:cubicBezTo>
                  <a:pt x="3539484" y="1194595"/>
                  <a:pt x="3515644" y="1184880"/>
                  <a:pt x="3500438" y="1171575"/>
                </a:cubicBezTo>
                <a:cubicBezTo>
                  <a:pt x="3477488" y="1151494"/>
                  <a:pt x="3450563" y="1135988"/>
                  <a:pt x="3429000" y="1114425"/>
                </a:cubicBezTo>
                <a:cubicBezTo>
                  <a:pt x="3416858" y="1102283"/>
                  <a:pt x="3413348" y="1082870"/>
                  <a:pt x="3400425" y="1071562"/>
                </a:cubicBezTo>
                <a:cubicBezTo>
                  <a:pt x="3374579" y="1048947"/>
                  <a:pt x="3314700" y="1014412"/>
                  <a:pt x="3314700" y="1014412"/>
                </a:cubicBezTo>
                <a:cubicBezTo>
                  <a:pt x="3254829" y="894670"/>
                  <a:pt x="3326946" y="1010329"/>
                  <a:pt x="3228975" y="928687"/>
                </a:cubicBezTo>
                <a:cubicBezTo>
                  <a:pt x="3215784" y="917694"/>
                  <a:pt x="3212542" y="897967"/>
                  <a:pt x="3200400" y="885825"/>
                </a:cubicBezTo>
                <a:cubicBezTo>
                  <a:pt x="3188258" y="873683"/>
                  <a:pt x="3171825" y="866775"/>
                  <a:pt x="3157538" y="857250"/>
                </a:cubicBezTo>
                <a:cubicBezTo>
                  <a:pt x="3148013" y="842962"/>
                  <a:pt x="3140271" y="827310"/>
                  <a:pt x="3128963" y="814387"/>
                </a:cubicBezTo>
                <a:cubicBezTo>
                  <a:pt x="3093174" y="773486"/>
                  <a:pt x="3014968" y="701730"/>
                  <a:pt x="2971800" y="671512"/>
                </a:cubicBezTo>
                <a:cubicBezTo>
                  <a:pt x="2954352" y="659298"/>
                  <a:pt x="2932371" y="654751"/>
                  <a:pt x="2914650" y="642937"/>
                </a:cubicBezTo>
                <a:cubicBezTo>
                  <a:pt x="2889277" y="626022"/>
                  <a:pt x="2870488" y="599425"/>
                  <a:pt x="2843213" y="585787"/>
                </a:cubicBezTo>
                <a:cubicBezTo>
                  <a:pt x="2774395" y="551378"/>
                  <a:pt x="2628900" y="500062"/>
                  <a:pt x="2628900" y="500062"/>
                </a:cubicBezTo>
                <a:cubicBezTo>
                  <a:pt x="2614613" y="485775"/>
                  <a:pt x="2602202" y="469323"/>
                  <a:pt x="2586038" y="457200"/>
                </a:cubicBezTo>
                <a:cubicBezTo>
                  <a:pt x="2517559" y="405841"/>
                  <a:pt x="2495640" y="412001"/>
                  <a:pt x="2414588" y="371475"/>
                </a:cubicBezTo>
                <a:cubicBezTo>
                  <a:pt x="2399229" y="363796"/>
                  <a:pt x="2387084" y="350579"/>
                  <a:pt x="2371725" y="342900"/>
                </a:cubicBezTo>
                <a:cubicBezTo>
                  <a:pt x="2231915" y="272995"/>
                  <a:pt x="2356731" y="351953"/>
                  <a:pt x="2257425" y="285750"/>
                </a:cubicBezTo>
                <a:cubicBezTo>
                  <a:pt x="2185988" y="290512"/>
                  <a:pt x="2113319" y="285996"/>
                  <a:pt x="2043113" y="300037"/>
                </a:cubicBezTo>
                <a:cubicBezTo>
                  <a:pt x="2015882" y="305483"/>
                  <a:pt x="1997459" y="332586"/>
                  <a:pt x="1971675" y="342900"/>
                </a:cubicBezTo>
                <a:cubicBezTo>
                  <a:pt x="1949128" y="351919"/>
                  <a:pt x="1924050" y="352425"/>
                  <a:pt x="1900238" y="357187"/>
                </a:cubicBezTo>
                <a:cubicBezTo>
                  <a:pt x="1885950" y="366712"/>
                  <a:pt x="1873226" y="379158"/>
                  <a:pt x="1857375" y="385762"/>
                </a:cubicBezTo>
                <a:cubicBezTo>
                  <a:pt x="1791252" y="413314"/>
                  <a:pt x="1721469" y="425141"/>
                  <a:pt x="1657350" y="457200"/>
                </a:cubicBezTo>
                <a:cubicBezTo>
                  <a:pt x="1641992" y="464879"/>
                  <a:pt x="1628775" y="476250"/>
                  <a:pt x="1614488" y="485775"/>
                </a:cubicBezTo>
                <a:cubicBezTo>
                  <a:pt x="1604963" y="500062"/>
                  <a:pt x="1598950" y="517462"/>
                  <a:pt x="1585913" y="528637"/>
                </a:cubicBezTo>
                <a:cubicBezTo>
                  <a:pt x="1535023" y="572257"/>
                  <a:pt x="1514980" y="571374"/>
                  <a:pt x="1457325" y="585787"/>
                </a:cubicBezTo>
                <a:cubicBezTo>
                  <a:pt x="1443038" y="600075"/>
                  <a:pt x="1429985" y="615715"/>
                  <a:pt x="1414463" y="628650"/>
                </a:cubicBezTo>
                <a:cubicBezTo>
                  <a:pt x="1401271" y="639643"/>
                  <a:pt x="1383742" y="645083"/>
                  <a:pt x="1371600" y="657225"/>
                </a:cubicBezTo>
                <a:cubicBezTo>
                  <a:pt x="1359458" y="669367"/>
                  <a:pt x="1355167" y="687945"/>
                  <a:pt x="1343025" y="700087"/>
                </a:cubicBezTo>
                <a:cubicBezTo>
                  <a:pt x="1316723" y="726389"/>
                  <a:pt x="1282321" y="744002"/>
                  <a:pt x="1257300" y="771525"/>
                </a:cubicBezTo>
                <a:cubicBezTo>
                  <a:pt x="1234199" y="796937"/>
                  <a:pt x="1215509" y="826533"/>
                  <a:pt x="1200150" y="857250"/>
                </a:cubicBezTo>
                <a:cubicBezTo>
                  <a:pt x="1190625" y="876300"/>
                  <a:pt x="1185436" y="898229"/>
                  <a:pt x="1171575" y="914400"/>
                </a:cubicBezTo>
                <a:cubicBezTo>
                  <a:pt x="1156078" y="932480"/>
                  <a:pt x="1133475" y="942975"/>
                  <a:pt x="1114425" y="957262"/>
                </a:cubicBezTo>
                <a:cubicBezTo>
                  <a:pt x="1104900" y="976312"/>
                  <a:pt x="1100910" y="999352"/>
                  <a:pt x="1085850" y="1014412"/>
                </a:cubicBezTo>
                <a:cubicBezTo>
                  <a:pt x="940835" y="1159427"/>
                  <a:pt x="1098971" y="937579"/>
                  <a:pt x="1000125" y="1085850"/>
                </a:cubicBezTo>
                <a:cubicBezTo>
                  <a:pt x="990600" y="1123950"/>
                  <a:pt x="984971" y="1163242"/>
                  <a:pt x="971550" y="1200150"/>
                </a:cubicBezTo>
                <a:cubicBezTo>
                  <a:pt x="965682" y="1216287"/>
                  <a:pt x="943547" y="1225850"/>
                  <a:pt x="942975" y="1243012"/>
                </a:cubicBezTo>
                <a:cubicBezTo>
                  <a:pt x="938688" y="1371616"/>
                  <a:pt x="939065" y="1501392"/>
                  <a:pt x="957263" y="1628775"/>
                </a:cubicBezTo>
                <a:cubicBezTo>
                  <a:pt x="974100" y="1746637"/>
                  <a:pt x="1007700" y="1719837"/>
                  <a:pt x="1057275" y="1785937"/>
                </a:cubicBezTo>
                <a:cubicBezTo>
                  <a:pt x="1073937" y="1808153"/>
                  <a:pt x="1079667" y="1838610"/>
                  <a:pt x="1100138" y="1857375"/>
                </a:cubicBezTo>
                <a:cubicBezTo>
                  <a:pt x="1138112" y="1892184"/>
                  <a:pt x="1192299" y="1906674"/>
                  <a:pt x="1228725" y="1943100"/>
                </a:cubicBezTo>
                <a:cubicBezTo>
                  <a:pt x="1300935" y="2015310"/>
                  <a:pt x="1261778" y="1988202"/>
                  <a:pt x="1343025" y="2028825"/>
                </a:cubicBezTo>
                <a:cubicBezTo>
                  <a:pt x="1352550" y="2047875"/>
                  <a:pt x="1358821" y="2068936"/>
                  <a:pt x="1371600" y="2085975"/>
                </a:cubicBezTo>
                <a:cubicBezTo>
                  <a:pt x="1387764" y="2107528"/>
                  <a:pt x="1408614" y="2125227"/>
                  <a:pt x="1428750" y="2143125"/>
                </a:cubicBezTo>
                <a:cubicBezTo>
                  <a:pt x="1442265" y="2155138"/>
                  <a:pt x="1514981" y="2214815"/>
                  <a:pt x="1543050" y="2228850"/>
                </a:cubicBezTo>
                <a:cubicBezTo>
                  <a:pt x="1577219" y="2245935"/>
                  <a:pt x="1620252" y="2259346"/>
                  <a:pt x="1657350" y="2271712"/>
                </a:cubicBezTo>
                <a:cubicBezTo>
                  <a:pt x="1692881" y="2295399"/>
                  <a:pt x="1715930" y="2313324"/>
                  <a:pt x="1757363" y="2328862"/>
                </a:cubicBezTo>
                <a:cubicBezTo>
                  <a:pt x="1775749" y="2335757"/>
                  <a:pt x="1795632" y="2337755"/>
                  <a:pt x="1814513" y="2343150"/>
                </a:cubicBezTo>
                <a:cubicBezTo>
                  <a:pt x="1828994" y="2347287"/>
                  <a:pt x="1843088" y="2352675"/>
                  <a:pt x="1857375" y="2357437"/>
                </a:cubicBezTo>
                <a:cubicBezTo>
                  <a:pt x="1974033" y="2444932"/>
                  <a:pt x="1844894" y="2362389"/>
                  <a:pt x="2014538" y="2414587"/>
                </a:cubicBezTo>
                <a:cubicBezTo>
                  <a:pt x="2045073" y="2423982"/>
                  <a:pt x="2071069" y="2444475"/>
                  <a:pt x="2100263" y="2457450"/>
                </a:cubicBezTo>
                <a:cubicBezTo>
                  <a:pt x="2114025" y="2463567"/>
                  <a:pt x="2128838" y="2466975"/>
                  <a:pt x="2143125" y="2471737"/>
                </a:cubicBezTo>
                <a:cubicBezTo>
                  <a:pt x="2225496" y="2526651"/>
                  <a:pt x="2146037" y="2479108"/>
                  <a:pt x="2228850" y="2514600"/>
                </a:cubicBezTo>
                <a:cubicBezTo>
                  <a:pt x="2283784" y="2538143"/>
                  <a:pt x="2296516" y="2555135"/>
                  <a:pt x="2357438" y="2571750"/>
                </a:cubicBezTo>
                <a:cubicBezTo>
                  <a:pt x="2385386" y="2579372"/>
                  <a:pt x="2414448" y="2582208"/>
                  <a:pt x="2443163" y="2586037"/>
                </a:cubicBezTo>
                <a:cubicBezTo>
                  <a:pt x="2583498" y="2604748"/>
                  <a:pt x="2642247" y="2604731"/>
                  <a:pt x="2800350" y="2614612"/>
                </a:cubicBezTo>
                <a:cubicBezTo>
                  <a:pt x="2857500" y="2605087"/>
                  <a:pt x="2916835" y="2604359"/>
                  <a:pt x="2971800" y="2586037"/>
                </a:cubicBezTo>
                <a:cubicBezTo>
                  <a:pt x="3010506" y="2573135"/>
                  <a:pt x="3025884" y="2513792"/>
                  <a:pt x="3043238" y="2486025"/>
                </a:cubicBezTo>
                <a:cubicBezTo>
                  <a:pt x="3055858" y="2465832"/>
                  <a:pt x="3072259" y="2448252"/>
                  <a:pt x="3086100" y="2428875"/>
                </a:cubicBezTo>
                <a:cubicBezTo>
                  <a:pt x="3096081" y="2414902"/>
                  <a:pt x="3105456" y="2400499"/>
                  <a:pt x="3114675" y="2386012"/>
                </a:cubicBezTo>
                <a:cubicBezTo>
                  <a:pt x="3197756" y="2255456"/>
                  <a:pt x="3147758" y="2297282"/>
                  <a:pt x="3228975" y="2243137"/>
                </a:cubicBezTo>
                <a:cubicBezTo>
                  <a:pt x="3233738" y="2219325"/>
                  <a:pt x="3230225" y="2192187"/>
                  <a:pt x="3243263" y="2171700"/>
                </a:cubicBezTo>
                <a:cubicBezTo>
                  <a:pt x="3264959" y="2137607"/>
                  <a:pt x="3328988" y="2085975"/>
                  <a:pt x="3328988" y="2085975"/>
                </a:cubicBezTo>
                <a:cubicBezTo>
                  <a:pt x="3357057" y="2001765"/>
                  <a:pt x="3324354" y="2084816"/>
                  <a:pt x="3386138" y="1985962"/>
                </a:cubicBezTo>
                <a:cubicBezTo>
                  <a:pt x="3397426" y="1967901"/>
                  <a:pt x="3405188" y="1947862"/>
                  <a:pt x="3414713" y="1928812"/>
                </a:cubicBezTo>
                <a:cubicBezTo>
                  <a:pt x="3419475" y="1909762"/>
                  <a:pt x="3423605" y="1890543"/>
                  <a:pt x="3429000" y="1871662"/>
                </a:cubicBezTo>
                <a:cubicBezTo>
                  <a:pt x="3450423" y="1796680"/>
                  <a:pt x="3438429" y="1861001"/>
                  <a:pt x="3457575" y="1771650"/>
                </a:cubicBezTo>
                <a:cubicBezTo>
                  <a:pt x="3467751" y="1724160"/>
                  <a:pt x="3470791" y="1674851"/>
                  <a:pt x="3486150" y="1628775"/>
                </a:cubicBezTo>
                <a:lnTo>
                  <a:pt x="3529013" y="1500187"/>
                </a:lnTo>
                <a:cubicBezTo>
                  <a:pt x="3552092" y="1338632"/>
                  <a:pt x="3562650" y="1320594"/>
                  <a:pt x="3514725" y="1100137"/>
                </a:cubicBezTo>
                <a:cubicBezTo>
                  <a:pt x="3511077" y="1083358"/>
                  <a:pt x="3484005" y="1083704"/>
                  <a:pt x="3471863" y="1071562"/>
                </a:cubicBezTo>
                <a:cubicBezTo>
                  <a:pt x="3445561" y="1045260"/>
                  <a:pt x="3425308" y="1013485"/>
                  <a:pt x="3400425" y="985837"/>
                </a:cubicBezTo>
                <a:cubicBezTo>
                  <a:pt x="3382403" y="965812"/>
                  <a:pt x="3363411" y="946586"/>
                  <a:pt x="3343275" y="928687"/>
                </a:cubicBezTo>
                <a:cubicBezTo>
                  <a:pt x="3320483" y="908427"/>
                  <a:pt x="3292238" y="894204"/>
                  <a:pt x="3271838" y="871537"/>
                </a:cubicBezTo>
                <a:cubicBezTo>
                  <a:pt x="3248864" y="846010"/>
                  <a:pt x="3234888" y="813586"/>
                  <a:pt x="3214688" y="785812"/>
                </a:cubicBezTo>
                <a:cubicBezTo>
                  <a:pt x="3155054" y="703815"/>
                  <a:pt x="3164785" y="720172"/>
                  <a:pt x="3086100" y="657225"/>
                </a:cubicBezTo>
                <a:cubicBezTo>
                  <a:pt x="3081338" y="642937"/>
                  <a:pt x="3082462" y="625011"/>
                  <a:pt x="3071813" y="614362"/>
                </a:cubicBezTo>
                <a:cubicBezTo>
                  <a:pt x="3052177" y="594726"/>
                  <a:pt x="3023924" y="586218"/>
                  <a:pt x="3000375" y="571500"/>
                </a:cubicBezTo>
                <a:cubicBezTo>
                  <a:pt x="2985814" y="562399"/>
                  <a:pt x="2971250" y="553228"/>
                  <a:pt x="2957513" y="542925"/>
                </a:cubicBezTo>
                <a:cubicBezTo>
                  <a:pt x="2933117" y="524628"/>
                  <a:pt x="2907638" y="507338"/>
                  <a:pt x="2886075" y="485775"/>
                </a:cubicBezTo>
                <a:cubicBezTo>
                  <a:pt x="2869237" y="468937"/>
                  <a:pt x="2861293" y="444122"/>
                  <a:pt x="2843213" y="428625"/>
                </a:cubicBezTo>
                <a:cubicBezTo>
                  <a:pt x="2827042" y="414764"/>
                  <a:pt x="2803102" y="412829"/>
                  <a:pt x="2786063" y="400050"/>
                </a:cubicBezTo>
                <a:cubicBezTo>
                  <a:pt x="2642858" y="292646"/>
                  <a:pt x="2840657" y="384804"/>
                  <a:pt x="2614613" y="300037"/>
                </a:cubicBezTo>
                <a:cubicBezTo>
                  <a:pt x="2590800" y="280987"/>
                  <a:pt x="2564738" y="264450"/>
                  <a:pt x="2543175" y="242887"/>
                </a:cubicBezTo>
                <a:cubicBezTo>
                  <a:pt x="2526337" y="226049"/>
                  <a:pt x="2518234" y="201418"/>
                  <a:pt x="2500313" y="185737"/>
                </a:cubicBezTo>
                <a:cubicBezTo>
                  <a:pt x="2479414" y="167450"/>
                  <a:pt x="2452424" y="157593"/>
                  <a:pt x="2428875" y="142875"/>
                </a:cubicBezTo>
                <a:cubicBezTo>
                  <a:pt x="2414314" y="133774"/>
                  <a:pt x="2401088" y="122523"/>
                  <a:pt x="2386013" y="114300"/>
                </a:cubicBezTo>
                <a:cubicBezTo>
                  <a:pt x="2348617" y="93902"/>
                  <a:pt x="2309813" y="76200"/>
                  <a:pt x="2271713" y="57150"/>
                </a:cubicBezTo>
                <a:cubicBezTo>
                  <a:pt x="2252663" y="47625"/>
                  <a:pt x="2232285" y="40389"/>
                  <a:pt x="2214563" y="28575"/>
                </a:cubicBezTo>
                <a:lnTo>
                  <a:pt x="2171700" y="0"/>
                </a:lnTo>
                <a:cubicBezTo>
                  <a:pt x="2090738" y="4762"/>
                  <a:pt x="2009172" y="3329"/>
                  <a:pt x="1928813" y="14287"/>
                </a:cubicBezTo>
                <a:cubicBezTo>
                  <a:pt x="1903401" y="17752"/>
                  <a:pt x="1881389" y="33857"/>
                  <a:pt x="1857375" y="42862"/>
                </a:cubicBezTo>
                <a:cubicBezTo>
                  <a:pt x="1816374" y="58238"/>
                  <a:pt x="1802409" y="60176"/>
                  <a:pt x="1757363" y="71437"/>
                </a:cubicBezTo>
                <a:cubicBezTo>
                  <a:pt x="1719263" y="90487"/>
                  <a:pt x="1683474" y="115117"/>
                  <a:pt x="1643063" y="128587"/>
                </a:cubicBezTo>
                <a:lnTo>
                  <a:pt x="1557338" y="157162"/>
                </a:lnTo>
                <a:cubicBezTo>
                  <a:pt x="1519238" y="185737"/>
                  <a:pt x="1482665" y="216470"/>
                  <a:pt x="1443038" y="242887"/>
                </a:cubicBezTo>
                <a:cubicBezTo>
                  <a:pt x="1428750" y="252412"/>
                  <a:pt x="1413912" y="261159"/>
                  <a:pt x="1400175" y="271462"/>
                </a:cubicBezTo>
                <a:cubicBezTo>
                  <a:pt x="1375779" y="289759"/>
                  <a:pt x="1354111" y="311697"/>
                  <a:pt x="1328738" y="328612"/>
                </a:cubicBezTo>
                <a:cubicBezTo>
                  <a:pt x="1311017" y="340426"/>
                  <a:pt x="1288919" y="344807"/>
                  <a:pt x="1271588" y="357187"/>
                </a:cubicBezTo>
                <a:cubicBezTo>
                  <a:pt x="1175761" y="425635"/>
                  <a:pt x="1283423" y="373577"/>
                  <a:pt x="1185863" y="457200"/>
                </a:cubicBezTo>
                <a:cubicBezTo>
                  <a:pt x="1169692" y="471061"/>
                  <a:pt x="1146434" y="473961"/>
                  <a:pt x="1128713" y="485775"/>
                </a:cubicBezTo>
                <a:cubicBezTo>
                  <a:pt x="1103340" y="502691"/>
                  <a:pt x="1081088" y="523875"/>
                  <a:pt x="1057275" y="542925"/>
                </a:cubicBezTo>
                <a:cubicBezTo>
                  <a:pt x="1052513" y="561975"/>
                  <a:pt x="1053395" y="583423"/>
                  <a:pt x="1042988" y="600075"/>
                </a:cubicBezTo>
                <a:cubicBezTo>
                  <a:pt x="1028709" y="622921"/>
                  <a:pt x="1003371" y="636770"/>
                  <a:pt x="985838" y="657225"/>
                </a:cubicBezTo>
                <a:cubicBezTo>
                  <a:pt x="974663" y="670262"/>
                  <a:pt x="966788" y="685800"/>
                  <a:pt x="957263" y="700087"/>
                </a:cubicBezTo>
                <a:cubicBezTo>
                  <a:pt x="947738" y="757237"/>
                  <a:pt x="929781" y="813609"/>
                  <a:pt x="928688" y="871537"/>
                </a:cubicBezTo>
                <a:cubicBezTo>
                  <a:pt x="925003" y="1066823"/>
                  <a:pt x="934106" y="1262206"/>
                  <a:pt x="942975" y="1457325"/>
                </a:cubicBezTo>
                <a:cubicBezTo>
                  <a:pt x="943659" y="1472370"/>
                  <a:pt x="953610" y="1485576"/>
                  <a:pt x="957263" y="1500187"/>
                </a:cubicBezTo>
                <a:cubicBezTo>
                  <a:pt x="963153" y="1523746"/>
                  <a:pt x="959502" y="1550540"/>
                  <a:pt x="971550" y="1571625"/>
                </a:cubicBezTo>
                <a:cubicBezTo>
                  <a:pt x="998491" y="1618771"/>
                  <a:pt x="1026382" y="1670091"/>
                  <a:pt x="1071563" y="1700212"/>
                </a:cubicBezTo>
                <a:cubicBezTo>
                  <a:pt x="1085850" y="1709737"/>
                  <a:pt x="1099516" y="1720268"/>
                  <a:pt x="1114425" y="1728787"/>
                </a:cubicBezTo>
                <a:cubicBezTo>
                  <a:pt x="1181497" y="1767114"/>
                  <a:pt x="1167256" y="1745586"/>
                  <a:pt x="1228725" y="1800225"/>
                </a:cubicBezTo>
                <a:cubicBezTo>
                  <a:pt x="1338654" y="1897939"/>
                  <a:pt x="1253393" y="1852954"/>
                  <a:pt x="1371600" y="1900237"/>
                </a:cubicBezTo>
                <a:cubicBezTo>
                  <a:pt x="1385888" y="1914525"/>
                  <a:pt x="1397910" y="1931513"/>
                  <a:pt x="1414463" y="1943100"/>
                </a:cubicBezTo>
                <a:cubicBezTo>
                  <a:pt x="1445918" y="1965119"/>
                  <a:pt x="1481550" y="1980495"/>
                  <a:pt x="1514475" y="2000250"/>
                </a:cubicBezTo>
                <a:cubicBezTo>
                  <a:pt x="1529200" y="2009085"/>
                  <a:pt x="1543050" y="2019300"/>
                  <a:pt x="1557338" y="2028825"/>
                </a:cubicBezTo>
                <a:cubicBezTo>
                  <a:pt x="1581818" y="2102267"/>
                  <a:pt x="1553663" y="2047040"/>
                  <a:pt x="1614488" y="2100262"/>
                </a:cubicBezTo>
                <a:cubicBezTo>
                  <a:pt x="1639832" y="2122438"/>
                  <a:pt x="1660755" y="2149327"/>
                  <a:pt x="1685925" y="2171700"/>
                </a:cubicBezTo>
                <a:cubicBezTo>
                  <a:pt x="1743818" y="2223160"/>
                  <a:pt x="1736352" y="2207652"/>
                  <a:pt x="1800225" y="2243137"/>
                </a:cubicBezTo>
                <a:cubicBezTo>
                  <a:pt x="1990607" y="2348905"/>
                  <a:pt x="1744321" y="2225798"/>
                  <a:pt x="1957388" y="2314575"/>
                </a:cubicBezTo>
                <a:cubicBezTo>
                  <a:pt x="1986878" y="2326863"/>
                  <a:pt x="2013450" y="2345572"/>
                  <a:pt x="2043113" y="2357437"/>
                </a:cubicBezTo>
                <a:cubicBezTo>
                  <a:pt x="2061345" y="2364730"/>
                  <a:pt x="2081063" y="2367611"/>
                  <a:pt x="2100263" y="2371725"/>
                </a:cubicBezTo>
                <a:cubicBezTo>
                  <a:pt x="2147753" y="2381902"/>
                  <a:pt x="2196020" y="2388521"/>
                  <a:pt x="2243138" y="2400300"/>
                </a:cubicBezTo>
                <a:cubicBezTo>
                  <a:pt x="2292072" y="2412533"/>
                  <a:pt x="2334503" y="2424754"/>
                  <a:pt x="2386013" y="2428875"/>
                </a:cubicBezTo>
                <a:cubicBezTo>
                  <a:pt x="2476337" y="2436101"/>
                  <a:pt x="2566988" y="2438400"/>
                  <a:pt x="2657475" y="2443162"/>
                </a:cubicBezTo>
                <a:cubicBezTo>
                  <a:pt x="2752725" y="2433637"/>
                  <a:pt x="2849685" y="2434922"/>
                  <a:pt x="2943225" y="2414587"/>
                </a:cubicBezTo>
                <a:cubicBezTo>
                  <a:pt x="2962969" y="2410295"/>
                  <a:pt x="2972938" y="2387066"/>
                  <a:pt x="2986088" y="2371725"/>
                </a:cubicBezTo>
                <a:cubicBezTo>
                  <a:pt x="3025561" y="2325674"/>
                  <a:pt x="3034235" y="2294472"/>
                  <a:pt x="3086100" y="2257425"/>
                </a:cubicBezTo>
                <a:cubicBezTo>
                  <a:pt x="3098355" y="2248671"/>
                  <a:pt x="3114288" y="2246524"/>
                  <a:pt x="3128963" y="2243137"/>
                </a:cubicBezTo>
                <a:cubicBezTo>
                  <a:pt x="3176287" y="2232216"/>
                  <a:pt x="3224213" y="2224087"/>
                  <a:pt x="3271838" y="2214562"/>
                </a:cubicBezTo>
                <a:cubicBezTo>
                  <a:pt x="3290888" y="2205037"/>
                  <a:pt x="3310496" y="2196554"/>
                  <a:pt x="3328988" y="2185987"/>
                </a:cubicBezTo>
                <a:cubicBezTo>
                  <a:pt x="3343897" y="2177468"/>
                  <a:pt x="3356492" y="2165091"/>
                  <a:pt x="3371850" y="2157412"/>
                </a:cubicBezTo>
                <a:cubicBezTo>
                  <a:pt x="3394789" y="2145942"/>
                  <a:pt x="3419475" y="2138362"/>
                  <a:pt x="3443288" y="2128837"/>
                </a:cubicBezTo>
                <a:cubicBezTo>
                  <a:pt x="3650321" y="1963209"/>
                  <a:pt x="3429888" y="2163224"/>
                  <a:pt x="3529013" y="2014537"/>
                </a:cubicBezTo>
                <a:cubicBezTo>
                  <a:pt x="3538538" y="2000250"/>
                  <a:pt x="3558684" y="1996955"/>
                  <a:pt x="3571875" y="1985962"/>
                </a:cubicBezTo>
                <a:cubicBezTo>
                  <a:pt x="3587397" y="1973027"/>
                  <a:pt x="3601314" y="1958202"/>
                  <a:pt x="3614738" y="1943100"/>
                </a:cubicBezTo>
                <a:cubicBezTo>
                  <a:pt x="3626758" y="1929578"/>
                  <a:pt x="3711655" y="1829197"/>
                  <a:pt x="3729038" y="1800225"/>
                </a:cubicBezTo>
                <a:cubicBezTo>
                  <a:pt x="3745475" y="1772830"/>
                  <a:pt x="3756602" y="1742547"/>
                  <a:pt x="3771900" y="1714500"/>
                </a:cubicBezTo>
                <a:cubicBezTo>
                  <a:pt x="3785198" y="1690121"/>
                  <a:pt x="3801597" y="1667513"/>
                  <a:pt x="3814763" y="1643062"/>
                </a:cubicBezTo>
                <a:cubicBezTo>
                  <a:pt x="3834958" y="1605557"/>
                  <a:pt x="3848284" y="1564205"/>
                  <a:pt x="3871913" y="1528762"/>
                </a:cubicBezTo>
                <a:lnTo>
                  <a:pt x="3929063" y="1443037"/>
                </a:lnTo>
                <a:cubicBezTo>
                  <a:pt x="3933825" y="1409700"/>
                  <a:pt x="3936746" y="1376047"/>
                  <a:pt x="3943350" y="1343025"/>
                </a:cubicBezTo>
                <a:cubicBezTo>
                  <a:pt x="3946304" y="1328257"/>
                  <a:pt x="3958265" y="1315210"/>
                  <a:pt x="3957638" y="1300162"/>
                </a:cubicBezTo>
                <a:cubicBezTo>
                  <a:pt x="3953456" y="1199784"/>
                  <a:pt x="3948766" y="1098639"/>
                  <a:pt x="3929063" y="1000125"/>
                </a:cubicBezTo>
                <a:cubicBezTo>
                  <a:pt x="3924393" y="976775"/>
                  <a:pt x="3902130" y="960675"/>
                  <a:pt x="3886200" y="942975"/>
                </a:cubicBezTo>
                <a:cubicBezTo>
                  <a:pt x="3803593" y="851190"/>
                  <a:pt x="3833681" y="868319"/>
                  <a:pt x="3757613" y="842962"/>
                </a:cubicBezTo>
                <a:cubicBezTo>
                  <a:pt x="3743325" y="823912"/>
                  <a:pt x="3731588" y="802650"/>
                  <a:pt x="3714750" y="785812"/>
                </a:cubicBezTo>
                <a:cubicBezTo>
                  <a:pt x="3663281" y="734343"/>
                  <a:pt x="3663411" y="754936"/>
                  <a:pt x="3614738" y="714375"/>
                </a:cubicBezTo>
                <a:cubicBezTo>
                  <a:pt x="3599216" y="701440"/>
                  <a:pt x="3587216" y="684662"/>
                  <a:pt x="3571875" y="671512"/>
                </a:cubicBezTo>
                <a:cubicBezTo>
                  <a:pt x="3553795" y="656015"/>
                  <a:pt x="3532805" y="644147"/>
                  <a:pt x="3514725" y="628650"/>
                </a:cubicBezTo>
                <a:cubicBezTo>
                  <a:pt x="3499384" y="615500"/>
                  <a:pt x="3489189" y="596183"/>
                  <a:pt x="3471863" y="585787"/>
                </a:cubicBezTo>
                <a:cubicBezTo>
                  <a:pt x="3440762" y="567126"/>
                  <a:pt x="3403785" y="560121"/>
                  <a:pt x="3371850" y="542925"/>
                </a:cubicBezTo>
                <a:cubicBezTo>
                  <a:pt x="3341612" y="526643"/>
                  <a:pt x="3314700" y="504825"/>
                  <a:pt x="3286125" y="485775"/>
                </a:cubicBezTo>
                <a:cubicBezTo>
                  <a:pt x="3217452" y="394210"/>
                  <a:pt x="3276598" y="452437"/>
                  <a:pt x="3171825" y="400050"/>
                </a:cubicBezTo>
                <a:cubicBezTo>
                  <a:pt x="3051491" y="339883"/>
                  <a:pt x="3212485" y="407603"/>
                  <a:pt x="3086100" y="328612"/>
                </a:cubicBezTo>
                <a:cubicBezTo>
                  <a:pt x="3064352" y="315019"/>
                  <a:pt x="3038475" y="309562"/>
                  <a:pt x="3014663" y="300037"/>
                </a:cubicBezTo>
                <a:cubicBezTo>
                  <a:pt x="2968129" y="253503"/>
                  <a:pt x="2965424" y="243325"/>
                  <a:pt x="2914650" y="214312"/>
                </a:cubicBezTo>
                <a:cubicBezTo>
                  <a:pt x="2888502" y="199370"/>
                  <a:pt x="2837845" y="180369"/>
                  <a:pt x="2814638" y="157162"/>
                </a:cubicBezTo>
                <a:cubicBezTo>
                  <a:pt x="2797800" y="140324"/>
                  <a:pt x="2790825" y="114300"/>
                  <a:pt x="2771775" y="100012"/>
                </a:cubicBezTo>
                <a:cubicBezTo>
                  <a:pt x="2751258" y="84624"/>
                  <a:pt x="2723774" y="81853"/>
                  <a:pt x="2700338" y="71437"/>
                </a:cubicBezTo>
                <a:cubicBezTo>
                  <a:pt x="2680875" y="62787"/>
                  <a:pt x="2662238" y="52387"/>
                  <a:pt x="2643188" y="42862"/>
                </a:cubicBezTo>
                <a:cubicBezTo>
                  <a:pt x="2562225" y="47625"/>
                  <a:pt x="2481000" y="49080"/>
                  <a:pt x="2400300" y="57150"/>
                </a:cubicBezTo>
                <a:cubicBezTo>
                  <a:pt x="2385315" y="58649"/>
                  <a:pt x="2371539" y="66149"/>
                  <a:pt x="2357438" y="71437"/>
                </a:cubicBezTo>
                <a:cubicBezTo>
                  <a:pt x="2210630" y="126489"/>
                  <a:pt x="2361682" y="69315"/>
                  <a:pt x="2214563" y="142875"/>
                </a:cubicBezTo>
                <a:cubicBezTo>
                  <a:pt x="2191624" y="154345"/>
                  <a:pt x="2166938" y="161925"/>
                  <a:pt x="2143125" y="171450"/>
                </a:cubicBezTo>
                <a:cubicBezTo>
                  <a:pt x="2124075" y="190500"/>
                  <a:pt x="2107012" y="211770"/>
                  <a:pt x="2085975" y="228600"/>
                </a:cubicBezTo>
                <a:cubicBezTo>
                  <a:pt x="2059158" y="250054"/>
                  <a:pt x="2025918" y="262934"/>
                  <a:pt x="2000250" y="285750"/>
                </a:cubicBezTo>
                <a:cubicBezTo>
                  <a:pt x="1982452" y="301570"/>
                  <a:pt x="1975468" y="327403"/>
                  <a:pt x="1957388" y="342900"/>
                </a:cubicBezTo>
                <a:cubicBezTo>
                  <a:pt x="1941217" y="356761"/>
                  <a:pt x="1918730" y="360908"/>
                  <a:pt x="1900238" y="371475"/>
                </a:cubicBezTo>
                <a:cubicBezTo>
                  <a:pt x="1866567" y="390716"/>
                  <a:pt x="1830890" y="421008"/>
                  <a:pt x="1800225" y="442912"/>
                </a:cubicBezTo>
                <a:cubicBezTo>
                  <a:pt x="1786252" y="452893"/>
                  <a:pt x="1771650" y="461962"/>
                  <a:pt x="1757363" y="471487"/>
                </a:cubicBezTo>
                <a:cubicBezTo>
                  <a:pt x="1692763" y="568388"/>
                  <a:pt x="1776133" y="452718"/>
                  <a:pt x="1657350" y="571500"/>
                </a:cubicBezTo>
                <a:cubicBezTo>
                  <a:pt x="1562098" y="666751"/>
                  <a:pt x="1700215" y="566735"/>
                  <a:pt x="1585913" y="642937"/>
                </a:cubicBezTo>
                <a:cubicBezTo>
                  <a:pt x="1577631" y="667784"/>
                  <a:pt x="1551697" y="759056"/>
                  <a:pt x="1528763" y="785812"/>
                </a:cubicBezTo>
                <a:cubicBezTo>
                  <a:pt x="1513266" y="803892"/>
                  <a:pt x="1487433" y="810877"/>
                  <a:pt x="1471613" y="828675"/>
                </a:cubicBezTo>
                <a:cubicBezTo>
                  <a:pt x="1448797" y="854343"/>
                  <a:pt x="1438747" y="890116"/>
                  <a:pt x="1414463" y="914400"/>
                </a:cubicBezTo>
                <a:lnTo>
                  <a:pt x="1357313" y="971550"/>
                </a:lnTo>
                <a:cubicBezTo>
                  <a:pt x="1362075" y="1109662"/>
                  <a:pt x="1362980" y="1247962"/>
                  <a:pt x="1371600" y="1385887"/>
                </a:cubicBezTo>
                <a:cubicBezTo>
                  <a:pt x="1372539" y="1400918"/>
                  <a:pt x="1379656" y="1415039"/>
                  <a:pt x="1385888" y="1428750"/>
                </a:cubicBezTo>
                <a:cubicBezTo>
                  <a:pt x="1403515" y="1467529"/>
                  <a:pt x="1429568" y="1502639"/>
                  <a:pt x="1443038" y="1543050"/>
                </a:cubicBezTo>
                <a:cubicBezTo>
                  <a:pt x="1478348" y="1648981"/>
                  <a:pt x="1458143" y="1601834"/>
                  <a:pt x="1500188" y="1685925"/>
                </a:cubicBezTo>
                <a:cubicBezTo>
                  <a:pt x="1504950" y="1704975"/>
                  <a:pt x="1510215" y="1723906"/>
                  <a:pt x="1514475" y="1743075"/>
                </a:cubicBezTo>
                <a:cubicBezTo>
                  <a:pt x="1519743" y="1766781"/>
                  <a:pt x="1521084" y="1791474"/>
                  <a:pt x="1528763" y="1814512"/>
                </a:cubicBezTo>
                <a:cubicBezTo>
                  <a:pt x="1535498" y="1834718"/>
                  <a:pt x="1546771" y="1853170"/>
                  <a:pt x="1557338" y="1871662"/>
                </a:cubicBezTo>
                <a:cubicBezTo>
                  <a:pt x="1577772" y="1907422"/>
                  <a:pt x="1596538" y="1930523"/>
                  <a:pt x="1628775" y="1957387"/>
                </a:cubicBezTo>
                <a:cubicBezTo>
                  <a:pt x="1659066" y="1982630"/>
                  <a:pt x="1693853" y="1997069"/>
                  <a:pt x="1728788" y="2014537"/>
                </a:cubicBezTo>
                <a:cubicBezTo>
                  <a:pt x="1847027" y="2132778"/>
                  <a:pt x="1704236" y="2002764"/>
                  <a:pt x="1814513" y="2071687"/>
                </a:cubicBezTo>
                <a:cubicBezTo>
                  <a:pt x="1931989" y="2145109"/>
                  <a:pt x="1842263" y="2123635"/>
                  <a:pt x="1985963" y="2200275"/>
                </a:cubicBezTo>
                <a:cubicBezTo>
                  <a:pt x="2069817" y="2244997"/>
                  <a:pt x="2137758" y="2248939"/>
                  <a:pt x="2228850" y="2271712"/>
                </a:cubicBezTo>
                <a:cubicBezTo>
                  <a:pt x="2553949" y="2352987"/>
                  <a:pt x="2063435" y="2241303"/>
                  <a:pt x="2457450" y="2328862"/>
                </a:cubicBezTo>
                <a:cubicBezTo>
                  <a:pt x="2512624" y="2323345"/>
                  <a:pt x="2729871" y="2351396"/>
                  <a:pt x="2800350" y="2257425"/>
                </a:cubicBezTo>
                <a:cubicBezTo>
                  <a:pt x="2815738" y="2236907"/>
                  <a:pt x="2816925" y="2208654"/>
                  <a:pt x="2828925" y="2185987"/>
                </a:cubicBezTo>
                <a:cubicBezTo>
                  <a:pt x="2859882" y="2127513"/>
                  <a:pt x="2928938" y="2014537"/>
                  <a:pt x="2928938" y="2014537"/>
                </a:cubicBezTo>
                <a:cubicBezTo>
                  <a:pt x="2955277" y="1909177"/>
                  <a:pt x="2926974" y="2004830"/>
                  <a:pt x="2971800" y="1900237"/>
                </a:cubicBezTo>
                <a:cubicBezTo>
                  <a:pt x="2988277" y="1861791"/>
                  <a:pt x="2991988" y="1827874"/>
                  <a:pt x="3000375" y="1785937"/>
                </a:cubicBezTo>
                <a:cubicBezTo>
                  <a:pt x="2990850" y="1695450"/>
                  <a:pt x="2998292" y="1601520"/>
                  <a:pt x="2971800" y="1514475"/>
                </a:cubicBezTo>
                <a:cubicBezTo>
                  <a:pt x="2962921" y="1485301"/>
                  <a:pt x="2923030" y="1477725"/>
                  <a:pt x="2900363" y="1457325"/>
                </a:cubicBezTo>
                <a:cubicBezTo>
                  <a:pt x="2875332" y="1434797"/>
                  <a:pt x="2855222" y="1406924"/>
                  <a:pt x="2828925" y="1385887"/>
                </a:cubicBezTo>
                <a:cubicBezTo>
                  <a:pt x="2807241" y="1368539"/>
                  <a:pt x="2779408" y="1360074"/>
                  <a:pt x="2757488" y="1343025"/>
                </a:cubicBezTo>
                <a:cubicBezTo>
                  <a:pt x="2736222" y="1326485"/>
                  <a:pt x="2723729" y="1299241"/>
                  <a:pt x="2700338" y="1285875"/>
                </a:cubicBezTo>
                <a:cubicBezTo>
                  <a:pt x="2655803" y="1260426"/>
                  <a:pt x="2557463" y="1228725"/>
                  <a:pt x="2557463" y="1228725"/>
                </a:cubicBezTo>
                <a:cubicBezTo>
                  <a:pt x="2433638" y="1238250"/>
                  <a:pt x="2306266" y="1226372"/>
                  <a:pt x="2185988" y="1257300"/>
                </a:cubicBezTo>
                <a:cubicBezTo>
                  <a:pt x="2133398" y="1270823"/>
                  <a:pt x="2057400" y="1357312"/>
                  <a:pt x="2057400" y="1357312"/>
                </a:cubicBezTo>
                <a:cubicBezTo>
                  <a:pt x="2038350" y="1395412"/>
                  <a:pt x="1997215" y="1429123"/>
                  <a:pt x="2000250" y="1471612"/>
                </a:cubicBezTo>
                <a:cubicBezTo>
                  <a:pt x="2005013" y="1538287"/>
                  <a:pt x="2000037" y="1606384"/>
                  <a:pt x="2014538" y="1671637"/>
                </a:cubicBezTo>
                <a:cubicBezTo>
                  <a:pt x="2019704" y="1694882"/>
                  <a:pt x="2044191" y="1708974"/>
                  <a:pt x="2057400" y="1728787"/>
                </a:cubicBezTo>
                <a:cubicBezTo>
                  <a:pt x="2072804" y="1751893"/>
                  <a:pt x="2080627" y="1780589"/>
                  <a:pt x="2100263" y="1800225"/>
                </a:cubicBezTo>
                <a:cubicBezTo>
                  <a:pt x="2113468" y="1813430"/>
                  <a:pt x="2273788" y="1938353"/>
                  <a:pt x="2314575" y="1957387"/>
                </a:cubicBezTo>
                <a:cubicBezTo>
                  <a:pt x="2355517" y="1976494"/>
                  <a:pt x="2400038" y="1986773"/>
                  <a:pt x="2443163" y="2000250"/>
                </a:cubicBezTo>
                <a:cubicBezTo>
                  <a:pt x="2526193" y="2026197"/>
                  <a:pt x="2584302" y="2039908"/>
                  <a:pt x="2671763" y="2057400"/>
                </a:cubicBezTo>
                <a:cubicBezTo>
                  <a:pt x="2700170" y="2063081"/>
                  <a:pt x="2728913" y="2066925"/>
                  <a:pt x="2757488" y="2071687"/>
                </a:cubicBezTo>
                <a:cubicBezTo>
                  <a:pt x="3018977" y="2013578"/>
                  <a:pt x="2988101" y="2094727"/>
                  <a:pt x="3043238" y="1943100"/>
                </a:cubicBezTo>
                <a:cubicBezTo>
                  <a:pt x="3053532" y="1914793"/>
                  <a:pt x="3062288" y="1885950"/>
                  <a:pt x="3071813" y="1857375"/>
                </a:cubicBezTo>
                <a:cubicBezTo>
                  <a:pt x="3076575" y="1824037"/>
                  <a:pt x="3079496" y="1790384"/>
                  <a:pt x="3086100" y="1757362"/>
                </a:cubicBezTo>
                <a:cubicBezTo>
                  <a:pt x="3107224" y="1651741"/>
                  <a:pt x="3167200" y="1724326"/>
                  <a:pt x="3071813" y="1514475"/>
                </a:cubicBezTo>
                <a:cubicBezTo>
                  <a:pt x="3064426" y="1498224"/>
                  <a:pt x="2906943" y="1348825"/>
                  <a:pt x="2871788" y="1328737"/>
                </a:cubicBezTo>
                <a:cubicBezTo>
                  <a:pt x="2836459" y="1308549"/>
                  <a:pt x="2793883" y="1304072"/>
                  <a:pt x="2757488" y="1285875"/>
                </a:cubicBezTo>
                <a:cubicBezTo>
                  <a:pt x="2726771" y="1270516"/>
                  <a:pt x="2702001" y="1245007"/>
                  <a:pt x="2671763" y="1228725"/>
                </a:cubicBezTo>
                <a:cubicBezTo>
                  <a:pt x="2587503" y="1183354"/>
                  <a:pt x="2550795" y="1180623"/>
                  <a:pt x="2457450" y="1157287"/>
                </a:cubicBezTo>
                <a:cubicBezTo>
                  <a:pt x="2438400" y="1143000"/>
                  <a:pt x="2424056" y="1116063"/>
                  <a:pt x="2400300" y="1114425"/>
                </a:cubicBezTo>
                <a:cubicBezTo>
                  <a:pt x="2165645" y="1098242"/>
                  <a:pt x="2117574" y="1099038"/>
                  <a:pt x="1957388" y="1157287"/>
                </a:cubicBezTo>
                <a:cubicBezTo>
                  <a:pt x="1895799" y="1179683"/>
                  <a:pt x="1876795" y="1184422"/>
                  <a:pt x="1828800" y="1228725"/>
                </a:cubicBezTo>
                <a:cubicBezTo>
                  <a:pt x="1784259" y="1269840"/>
                  <a:pt x="1733837" y="1306876"/>
                  <a:pt x="1700213" y="1357312"/>
                </a:cubicBezTo>
                <a:cubicBezTo>
                  <a:pt x="1681163" y="1385887"/>
                  <a:pt x="1667347" y="1418753"/>
                  <a:pt x="1643063" y="1443037"/>
                </a:cubicBezTo>
                <a:cubicBezTo>
                  <a:pt x="1632414" y="1453686"/>
                  <a:pt x="1614488" y="1452562"/>
                  <a:pt x="1600200" y="1457325"/>
                </a:cubicBezTo>
                <a:cubicBezTo>
                  <a:pt x="1527225" y="1566786"/>
                  <a:pt x="1539780" y="1529452"/>
                  <a:pt x="1585913" y="1771650"/>
                </a:cubicBezTo>
                <a:cubicBezTo>
                  <a:pt x="1589126" y="1788518"/>
                  <a:pt x="1614488" y="1790700"/>
                  <a:pt x="1628775" y="1800225"/>
                </a:cubicBezTo>
                <a:cubicBezTo>
                  <a:pt x="1656872" y="1842370"/>
                  <a:pt x="1658959" y="1851572"/>
                  <a:pt x="1700213" y="1885950"/>
                </a:cubicBezTo>
                <a:cubicBezTo>
                  <a:pt x="1713404" y="1896943"/>
                  <a:pt x="1730038" y="1903350"/>
                  <a:pt x="1743075" y="1914525"/>
                </a:cubicBezTo>
                <a:cubicBezTo>
                  <a:pt x="1763530" y="1932058"/>
                  <a:pt x="1778959" y="1955135"/>
                  <a:pt x="1800225" y="1971675"/>
                </a:cubicBezTo>
                <a:cubicBezTo>
                  <a:pt x="1822145" y="1988724"/>
                  <a:pt x="1848557" y="1999133"/>
                  <a:pt x="1871663" y="2014537"/>
                </a:cubicBezTo>
                <a:cubicBezTo>
                  <a:pt x="1891476" y="2027746"/>
                  <a:pt x="1909000" y="2044191"/>
                  <a:pt x="1928813" y="2057400"/>
                </a:cubicBezTo>
                <a:cubicBezTo>
                  <a:pt x="1951919" y="2072804"/>
                  <a:pt x="1978330" y="2083213"/>
                  <a:pt x="2000250" y="2100262"/>
                </a:cubicBezTo>
                <a:cubicBezTo>
                  <a:pt x="2021516" y="2116802"/>
                  <a:pt x="2032874" y="2146264"/>
                  <a:pt x="2057400" y="2157412"/>
                </a:cubicBezTo>
                <a:cubicBezTo>
                  <a:pt x="2088058" y="2171347"/>
                  <a:pt x="2124075" y="2166937"/>
                  <a:pt x="2157413" y="2171700"/>
                </a:cubicBezTo>
                <a:cubicBezTo>
                  <a:pt x="2190750" y="2185987"/>
                  <a:pt x="2224493" y="2199363"/>
                  <a:pt x="2257425" y="2214562"/>
                </a:cubicBezTo>
                <a:cubicBezTo>
                  <a:pt x="2286432" y="2227950"/>
                  <a:pt x="2313487" y="2245560"/>
                  <a:pt x="2343150" y="2257425"/>
                </a:cubicBezTo>
                <a:cubicBezTo>
                  <a:pt x="2361382" y="2264718"/>
                  <a:pt x="2381131" y="2267452"/>
                  <a:pt x="2400300" y="2271712"/>
                </a:cubicBezTo>
                <a:cubicBezTo>
                  <a:pt x="2563547" y="2307989"/>
                  <a:pt x="2389512" y="2265444"/>
                  <a:pt x="2528888" y="2300287"/>
                </a:cubicBezTo>
                <a:cubicBezTo>
                  <a:pt x="2677678" y="2288842"/>
                  <a:pt x="2852054" y="2356489"/>
                  <a:pt x="2943225" y="2228850"/>
                </a:cubicBezTo>
                <a:cubicBezTo>
                  <a:pt x="2955605" y="2211519"/>
                  <a:pt x="2963890" y="2191475"/>
                  <a:pt x="2971800" y="2171700"/>
                </a:cubicBezTo>
                <a:cubicBezTo>
                  <a:pt x="2982987" y="2143734"/>
                  <a:pt x="2990850" y="2114550"/>
                  <a:pt x="3000375" y="2085975"/>
                </a:cubicBezTo>
                <a:cubicBezTo>
                  <a:pt x="3005138" y="2043112"/>
                  <a:pt x="3006205" y="1999676"/>
                  <a:pt x="3014663" y="1957387"/>
                </a:cubicBezTo>
                <a:cubicBezTo>
                  <a:pt x="3020570" y="1927851"/>
                  <a:pt x="3043238" y="1871662"/>
                  <a:pt x="3043238" y="1871662"/>
                </a:cubicBezTo>
                <a:cubicBezTo>
                  <a:pt x="3039544" y="1856887"/>
                  <a:pt x="3008938" y="1712583"/>
                  <a:pt x="2986088" y="1685925"/>
                </a:cubicBezTo>
                <a:cubicBezTo>
                  <a:pt x="2972227" y="1669754"/>
                  <a:pt x="2947988" y="1666875"/>
                  <a:pt x="2928938" y="1657350"/>
                </a:cubicBezTo>
                <a:cubicBezTo>
                  <a:pt x="2736182" y="1416404"/>
                  <a:pt x="2998284" y="1738642"/>
                  <a:pt x="2814638" y="1528762"/>
                </a:cubicBezTo>
                <a:cubicBezTo>
                  <a:pt x="2798957" y="1510841"/>
                  <a:pt x="2789696" y="1487293"/>
                  <a:pt x="2771775" y="1471612"/>
                </a:cubicBezTo>
                <a:cubicBezTo>
                  <a:pt x="2750876" y="1453326"/>
                  <a:pt x="2722022" y="1446098"/>
                  <a:pt x="2700338" y="1428750"/>
                </a:cubicBezTo>
                <a:cubicBezTo>
                  <a:pt x="2674041" y="1407713"/>
                  <a:pt x="2656057" y="1377227"/>
                  <a:pt x="2628900" y="1357312"/>
                </a:cubicBezTo>
                <a:cubicBezTo>
                  <a:pt x="2584112" y="1324468"/>
                  <a:pt x="2533123" y="1301023"/>
                  <a:pt x="2486025" y="1271587"/>
                </a:cubicBezTo>
                <a:cubicBezTo>
                  <a:pt x="2456902" y="1253385"/>
                  <a:pt x="2431421" y="1228960"/>
                  <a:pt x="2400300" y="1214437"/>
                </a:cubicBezTo>
                <a:cubicBezTo>
                  <a:pt x="2286601" y="1161378"/>
                  <a:pt x="2270218" y="1180602"/>
                  <a:pt x="2157413" y="1143000"/>
                </a:cubicBezTo>
                <a:cubicBezTo>
                  <a:pt x="1863585" y="1045057"/>
                  <a:pt x="2158930" y="1117937"/>
                  <a:pt x="1885950" y="1057275"/>
                </a:cubicBezTo>
                <a:lnTo>
                  <a:pt x="1514475" y="1085850"/>
                </a:lnTo>
                <a:cubicBezTo>
                  <a:pt x="1490304" y="1088189"/>
                  <a:pt x="1466298" y="1093159"/>
                  <a:pt x="1443038" y="1100137"/>
                </a:cubicBezTo>
                <a:cubicBezTo>
                  <a:pt x="1319439" y="1137216"/>
                  <a:pt x="1417188" y="1113061"/>
                  <a:pt x="1328738" y="1157287"/>
                </a:cubicBezTo>
                <a:cubicBezTo>
                  <a:pt x="1315267" y="1164022"/>
                  <a:pt x="1300163" y="1166812"/>
                  <a:pt x="1285875" y="1171575"/>
                </a:cubicBezTo>
                <a:cubicBezTo>
                  <a:pt x="1266825" y="1185862"/>
                  <a:pt x="1245563" y="1197599"/>
                  <a:pt x="1228725" y="1214437"/>
                </a:cubicBezTo>
                <a:cubicBezTo>
                  <a:pt x="1216583" y="1226579"/>
                  <a:pt x="1214438" y="1247775"/>
                  <a:pt x="1200150" y="1257300"/>
                </a:cubicBezTo>
                <a:cubicBezTo>
                  <a:pt x="1183812" y="1268192"/>
                  <a:pt x="1162050" y="1266825"/>
                  <a:pt x="1143000" y="1271587"/>
                </a:cubicBezTo>
                <a:cubicBezTo>
                  <a:pt x="1114425" y="1300162"/>
                  <a:pt x="1079691" y="1323688"/>
                  <a:pt x="1057275" y="1357312"/>
                </a:cubicBezTo>
                <a:lnTo>
                  <a:pt x="1000125" y="1443037"/>
                </a:lnTo>
                <a:cubicBezTo>
                  <a:pt x="1004888" y="1509712"/>
                  <a:pt x="1002796" y="1577234"/>
                  <a:pt x="1014413" y="1643062"/>
                </a:cubicBezTo>
                <a:cubicBezTo>
                  <a:pt x="1017397" y="1659972"/>
                  <a:pt x="1031385" y="1673267"/>
                  <a:pt x="1042988" y="1685925"/>
                </a:cubicBezTo>
                <a:cubicBezTo>
                  <a:pt x="1083948" y="1730609"/>
                  <a:pt x="1119597" y="1783325"/>
                  <a:pt x="1171575" y="1814512"/>
                </a:cubicBezTo>
                <a:cubicBezTo>
                  <a:pt x="1195388" y="1828800"/>
                  <a:pt x="1218738" y="1843889"/>
                  <a:pt x="1243013" y="1857375"/>
                </a:cubicBezTo>
                <a:cubicBezTo>
                  <a:pt x="1280354" y="1878120"/>
                  <a:pt x="1331863" y="1901280"/>
                  <a:pt x="1371600" y="1914525"/>
                </a:cubicBezTo>
                <a:cubicBezTo>
                  <a:pt x="1390229" y="1920734"/>
                  <a:pt x="1409700" y="1924050"/>
                  <a:pt x="1428750" y="1928812"/>
                </a:cubicBezTo>
                <a:cubicBezTo>
                  <a:pt x="1451639" y="1942546"/>
                  <a:pt x="1526592" y="1990001"/>
                  <a:pt x="1557338" y="2000250"/>
                </a:cubicBezTo>
                <a:cubicBezTo>
                  <a:pt x="1775281" y="2072898"/>
                  <a:pt x="1577412" y="1981713"/>
                  <a:pt x="1757363" y="2071687"/>
                </a:cubicBezTo>
                <a:cubicBezTo>
                  <a:pt x="1771650" y="2095500"/>
                  <a:pt x="1781938" y="2122226"/>
                  <a:pt x="1800225" y="2143125"/>
                </a:cubicBezTo>
                <a:cubicBezTo>
                  <a:pt x="1815906" y="2161046"/>
                  <a:pt x="1837182" y="2173367"/>
                  <a:pt x="1857375" y="2185987"/>
                </a:cubicBezTo>
                <a:cubicBezTo>
                  <a:pt x="1890830" y="2206896"/>
                  <a:pt x="1965929" y="2237718"/>
                  <a:pt x="2000250" y="2243137"/>
                </a:cubicBezTo>
                <a:cubicBezTo>
                  <a:pt x="2061586" y="2252822"/>
                  <a:pt x="2124075" y="2252662"/>
                  <a:pt x="2185988" y="2257425"/>
                </a:cubicBezTo>
                <a:cubicBezTo>
                  <a:pt x="2209800" y="2262187"/>
                  <a:pt x="2233423" y="2268019"/>
                  <a:pt x="2257425" y="2271712"/>
                </a:cubicBezTo>
                <a:cubicBezTo>
                  <a:pt x="2295375" y="2277550"/>
                  <a:pt x="2333851" y="2279688"/>
                  <a:pt x="2371725" y="2286000"/>
                </a:cubicBezTo>
                <a:cubicBezTo>
                  <a:pt x="2391094" y="2289228"/>
                  <a:pt x="2409825" y="2295525"/>
                  <a:pt x="2428875" y="2300287"/>
                </a:cubicBezTo>
                <a:cubicBezTo>
                  <a:pt x="2466975" y="2290762"/>
                  <a:pt x="2511757" y="2295276"/>
                  <a:pt x="2543175" y="2271712"/>
                </a:cubicBezTo>
                <a:cubicBezTo>
                  <a:pt x="2591967" y="2235118"/>
                  <a:pt x="2606728" y="2162668"/>
                  <a:pt x="2657475" y="2128837"/>
                </a:cubicBezTo>
                <a:cubicBezTo>
                  <a:pt x="2725711" y="2083347"/>
                  <a:pt x="2686929" y="2110989"/>
                  <a:pt x="2771775" y="2043112"/>
                </a:cubicBezTo>
                <a:cubicBezTo>
                  <a:pt x="2786063" y="2019300"/>
                  <a:pt x="2804669" y="1997594"/>
                  <a:pt x="2814638" y="1971675"/>
                </a:cubicBezTo>
                <a:cubicBezTo>
                  <a:pt x="2828736" y="1935020"/>
                  <a:pt x="2833688" y="1895475"/>
                  <a:pt x="2843213" y="1857375"/>
                </a:cubicBezTo>
                <a:cubicBezTo>
                  <a:pt x="2847975" y="1838325"/>
                  <a:pt x="2848718" y="1817788"/>
                  <a:pt x="2857500" y="1800225"/>
                </a:cubicBezTo>
                <a:lnTo>
                  <a:pt x="2886075" y="1743075"/>
                </a:lnTo>
                <a:cubicBezTo>
                  <a:pt x="2876550" y="1704975"/>
                  <a:pt x="2870921" y="1665683"/>
                  <a:pt x="2857500" y="1628775"/>
                </a:cubicBezTo>
                <a:cubicBezTo>
                  <a:pt x="2836776" y="1571785"/>
                  <a:pt x="2811895" y="1581518"/>
                  <a:pt x="2757488" y="1557337"/>
                </a:cubicBezTo>
                <a:cubicBezTo>
                  <a:pt x="2738025" y="1548687"/>
                  <a:pt x="2719388" y="1538287"/>
                  <a:pt x="2700338" y="1528762"/>
                </a:cubicBezTo>
                <a:cubicBezTo>
                  <a:pt x="2664291" y="1474692"/>
                  <a:pt x="2683905" y="1498042"/>
                  <a:pt x="2643188" y="145732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5400675" y="4443413"/>
            <a:ext cx="2443163" cy="2008591"/>
          </a:xfrm>
          <a:custGeom>
            <a:avLst/>
            <a:gdLst>
              <a:gd name="connsiteX0" fmla="*/ 2443163 w 2443163"/>
              <a:gd name="connsiteY0" fmla="*/ 1071562 h 2008591"/>
              <a:gd name="connsiteX1" fmla="*/ 2328863 w 2443163"/>
              <a:gd name="connsiteY1" fmla="*/ 1171575 h 2008591"/>
              <a:gd name="connsiteX2" fmla="*/ 2228850 w 2443163"/>
              <a:gd name="connsiteY2" fmla="*/ 1285875 h 2008591"/>
              <a:gd name="connsiteX3" fmla="*/ 2143125 w 2443163"/>
              <a:gd name="connsiteY3" fmla="*/ 1385887 h 2008591"/>
              <a:gd name="connsiteX4" fmla="*/ 2028825 w 2443163"/>
              <a:gd name="connsiteY4" fmla="*/ 1443037 h 2008591"/>
              <a:gd name="connsiteX5" fmla="*/ 1985963 w 2443163"/>
              <a:gd name="connsiteY5" fmla="*/ 1485900 h 2008591"/>
              <a:gd name="connsiteX6" fmla="*/ 1943100 w 2443163"/>
              <a:gd name="connsiteY6" fmla="*/ 1500187 h 2008591"/>
              <a:gd name="connsiteX7" fmla="*/ 1828800 w 2443163"/>
              <a:gd name="connsiteY7" fmla="*/ 1571625 h 2008591"/>
              <a:gd name="connsiteX8" fmla="*/ 1785938 w 2443163"/>
              <a:gd name="connsiteY8" fmla="*/ 1614487 h 2008591"/>
              <a:gd name="connsiteX9" fmla="*/ 1700213 w 2443163"/>
              <a:gd name="connsiteY9" fmla="*/ 1643062 h 2008591"/>
              <a:gd name="connsiteX10" fmla="*/ 1600200 w 2443163"/>
              <a:gd name="connsiteY10" fmla="*/ 1685925 h 2008591"/>
              <a:gd name="connsiteX11" fmla="*/ 1514475 w 2443163"/>
              <a:gd name="connsiteY11" fmla="*/ 1714500 h 2008591"/>
              <a:gd name="connsiteX12" fmla="*/ 1471613 w 2443163"/>
              <a:gd name="connsiteY12" fmla="*/ 1728787 h 2008591"/>
              <a:gd name="connsiteX13" fmla="*/ 1371600 w 2443163"/>
              <a:gd name="connsiteY13" fmla="*/ 1743075 h 2008591"/>
              <a:gd name="connsiteX14" fmla="*/ 1114425 w 2443163"/>
              <a:gd name="connsiteY14" fmla="*/ 1714500 h 2008591"/>
              <a:gd name="connsiteX15" fmla="*/ 1042988 w 2443163"/>
              <a:gd name="connsiteY15" fmla="*/ 1685925 h 2008591"/>
              <a:gd name="connsiteX16" fmla="*/ 985838 w 2443163"/>
              <a:gd name="connsiteY16" fmla="*/ 1671637 h 2008591"/>
              <a:gd name="connsiteX17" fmla="*/ 885825 w 2443163"/>
              <a:gd name="connsiteY17" fmla="*/ 1614487 h 2008591"/>
              <a:gd name="connsiteX18" fmla="*/ 800100 w 2443163"/>
              <a:gd name="connsiteY18" fmla="*/ 1557337 h 2008591"/>
              <a:gd name="connsiteX19" fmla="*/ 728663 w 2443163"/>
              <a:gd name="connsiteY19" fmla="*/ 1485900 h 2008591"/>
              <a:gd name="connsiteX20" fmla="*/ 700088 w 2443163"/>
              <a:gd name="connsiteY20" fmla="*/ 1443037 h 2008591"/>
              <a:gd name="connsiteX21" fmla="*/ 614363 w 2443163"/>
              <a:gd name="connsiteY21" fmla="*/ 1385887 h 2008591"/>
              <a:gd name="connsiteX22" fmla="*/ 571500 w 2443163"/>
              <a:gd name="connsiteY22" fmla="*/ 1357312 h 2008591"/>
              <a:gd name="connsiteX23" fmla="*/ 500063 w 2443163"/>
              <a:gd name="connsiteY23" fmla="*/ 1228725 h 2008591"/>
              <a:gd name="connsiteX24" fmla="*/ 457200 w 2443163"/>
              <a:gd name="connsiteY24" fmla="*/ 1200150 h 2008591"/>
              <a:gd name="connsiteX25" fmla="*/ 414338 w 2443163"/>
              <a:gd name="connsiteY25" fmla="*/ 1100137 h 2008591"/>
              <a:gd name="connsiteX26" fmla="*/ 457200 w 2443163"/>
              <a:gd name="connsiteY26" fmla="*/ 685800 h 2008591"/>
              <a:gd name="connsiteX27" fmla="*/ 471488 w 2443163"/>
              <a:gd name="connsiteY27" fmla="*/ 614362 h 2008591"/>
              <a:gd name="connsiteX28" fmla="*/ 514350 w 2443163"/>
              <a:gd name="connsiteY28" fmla="*/ 514350 h 2008591"/>
              <a:gd name="connsiteX29" fmla="*/ 542925 w 2443163"/>
              <a:gd name="connsiteY29" fmla="*/ 414337 h 2008591"/>
              <a:gd name="connsiteX30" fmla="*/ 571500 w 2443163"/>
              <a:gd name="connsiteY30" fmla="*/ 357187 h 2008591"/>
              <a:gd name="connsiteX31" fmla="*/ 585788 w 2443163"/>
              <a:gd name="connsiteY31" fmla="*/ 314325 h 2008591"/>
              <a:gd name="connsiteX32" fmla="*/ 628650 w 2443163"/>
              <a:gd name="connsiteY32" fmla="*/ 271462 h 2008591"/>
              <a:gd name="connsiteX33" fmla="*/ 685800 w 2443163"/>
              <a:gd name="connsiteY33" fmla="*/ 200025 h 2008591"/>
              <a:gd name="connsiteX34" fmla="*/ 714375 w 2443163"/>
              <a:gd name="connsiteY34" fmla="*/ 142875 h 2008591"/>
              <a:gd name="connsiteX35" fmla="*/ 757238 w 2443163"/>
              <a:gd name="connsiteY35" fmla="*/ 114300 h 2008591"/>
              <a:gd name="connsiteX36" fmla="*/ 800100 w 2443163"/>
              <a:gd name="connsiteY36" fmla="*/ 71437 h 2008591"/>
              <a:gd name="connsiteX37" fmla="*/ 1000125 w 2443163"/>
              <a:gd name="connsiteY37" fmla="*/ 85725 h 2008591"/>
              <a:gd name="connsiteX38" fmla="*/ 1128713 w 2443163"/>
              <a:gd name="connsiteY38" fmla="*/ 142875 h 2008591"/>
              <a:gd name="connsiteX39" fmla="*/ 1171575 w 2443163"/>
              <a:gd name="connsiteY39" fmla="*/ 157162 h 2008591"/>
              <a:gd name="connsiteX40" fmla="*/ 1214438 w 2443163"/>
              <a:gd name="connsiteY40" fmla="*/ 185737 h 2008591"/>
              <a:gd name="connsiteX41" fmla="*/ 1243013 w 2443163"/>
              <a:gd name="connsiteY41" fmla="*/ 228600 h 2008591"/>
              <a:gd name="connsiteX42" fmla="*/ 1285875 w 2443163"/>
              <a:gd name="connsiteY42" fmla="*/ 242887 h 2008591"/>
              <a:gd name="connsiteX43" fmla="*/ 1300163 w 2443163"/>
              <a:gd name="connsiteY43" fmla="*/ 285750 h 2008591"/>
              <a:gd name="connsiteX44" fmla="*/ 1385888 w 2443163"/>
              <a:gd name="connsiteY44" fmla="*/ 342900 h 2008591"/>
              <a:gd name="connsiteX45" fmla="*/ 1457325 w 2443163"/>
              <a:gd name="connsiteY45" fmla="*/ 457200 h 2008591"/>
              <a:gd name="connsiteX46" fmla="*/ 1471613 w 2443163"/>
              <a:gd name="connsiteY46" fmla="*/ 514350 h 2008591"/>
              <a:gd name="connsiteX47" fmla="*/ 1500188 w 2443163"/>
              <a:gd name="connsiteY47" fmla="*/ 600075 h 2008591"/>
              <a:gd name="connsiteX48" fmla="*/ 1514475 w 2443163"/>
              <a:gd name="connsiteY48" fmla="*/ 657225 h 2008591"/>
              <a:gd name="connsiteX49" fmla="*/ 1457325 w 2443163"/>
              <a:gd name="connsiteY49" fmla="*/ 1071562 h 2008591"/>
              <a:gd name="connsiteX50" fmla="*/ 1428750 w 2443163"/>
              <a:gd name="connsiteY50" fmla="*/ 1143000 h 2008591"/>
              <a:gd name="connsiteX51" fmla="*/ 1385888 w 2443163"/>
              <a:gd name="connsiteY51" fmla="*/ 1171575 h 2008591"/>
              <a:gd name="connsiteX52" fmla="*/ 1314450 w 2443163"/>
              <a:gd name="connsiteY52" fmla="*/ 1228725 h 2008591"/>
              <a:gd name="connsiteX53" fmla="*/ 1285875 w 2443163"/>
              <a:gd name="connsiteY53" fmla="*/ 1271587 h 2008591"/>
              <a:gd name="connsiteX54" fmla="*/ 1200150 w 2443163"/>
              <a:gd name="connsiteY54" fmla="*/ 1328737 h 2008591"/>
              <a:gd name="connsiteX55" fmla="*/ 1157288 w 2443163"/>
              <a:gd name="connsiteY55" fmla="*/ 1357312 h 2008591"/>
              <a:gd name="connsiteX56" fmla="*/ 1114425 w 2443163"/>
              <a:gd name="connsiteY56" fmla="*/ 1385887 h 2008591"/>
              <a:gd name="connsiteX57" fmla="*/ 985838 w 2443163"/>
              <a:gd name="connsiteY57" fmla="*/ 1428750 h 2008591"/>
              <a:gd name="connsiteX58" fmla="*/ 942975 w 2443163"/>
              <a:gd name="connsiteY58" fmla="*/ 1443037 h 2008591"/>
              <a:gd name="connsiteX59" fmla="*/ 814388 w 2443163"/>
              <a:gd name="connsiteY59" fmla="*/ 1471612 h 2008591"/>
              <a:gd name="connsiteX60" fmla="*/ 600075 w 2443163"/>
              <a:gd name="connsiteY60" fmla="*/ 1443037 h 2008591"/>
              <a:gd name="connsiteX61" fmla="*/ 557213 w 2443163"/>
              <a:gd name="connsiteY61" fmla="*/ 1414462 h 2008591"/>
              <a:gd name="connsiteX62" fmla="*/ 500063 w 2443163"/>
              <a:gd name="connsiteY62" fmla="*/ 1385887 h 2008591"/>
              <a:gd name="connsiteX63" fmla="*/ 457200 w 2443163"/>
              <a:gd name="connsiteY63" fmla="*/ 1357312 h 2008591"/>
              <a:gd name="connsiteX64" fmla="*/ 342900 w 2443163"/>
              <a:gd name="connsiteY64" fmla="*/ 1300162 h 2008591"/>
              <a:gd name="connsiteX65" fmla="*/ 285750 w 2443163"/>
              <a:gd name="connsiteY65" fmla="*/ 1185862 h 2008591"/>
              <a:gd name="connsiteX66" fmla="*/ 300038 w 2443163"/>
              <a:gd name="connsiteY66" fmla="*/ 914400 h 2008591"/>
              <a:gd name="connsiteX67" fmla="*/ 342900 w 2443163"/>
              <a:gd name="connsiteY67" fmla="*/ 771525 h 2008591"/>
              <a:gd name="connsiteX68" fmla="*/ 357188 w 2443163"/>
              <a:gd name="connsiteY68" fmla="*/ 714375 h 2008591"/>
              <a:gd name="connsiteX69" fmla="*/ 414338 w 2443163"/>
              <a:gd name="connsiteY69" fmla="*/ 614362 h 2008591"/>
              <a:gd name="connsiteX70" fmla="*/ 471488 w 2443163"/>
              <a:gd name="connsiteY70" fmla="*/ 542925 h 2008591"/>
              <a:gd name="connsiteX71" fmla="*/ 528638 w 2443163"/>
              <a:gd name="connsiteY71" fmla="*/ 457200 h 2008591"/>
              <a:gd name="connsiteX72" fmla="*/ 557213 w 2443163"/>
              <a:gd name="connsiteY72" fmla="*/ 400050 h 2008591"/>
              <a:gd name="connsiteX73" fmla="*/ 642938 w 2443163"/>
              <a:gd name="connsiteY73" fmla="*/ 342900 h 2008591"/>
              <a:gd name="connsiteX74" fmla="*/ 685800 w 2443163"/>
              <a:gd name="connsiteY74" fmla="*/ 314325 h 2008591"/>
              <a:gd name="connsiteX75" fmla="*/ 785813 w 2443163"/>
              <a:gd name="connsiteY75" fmla="*/ 257175 h 2008591"/>
              <a:gd name="connsiteX76" fmla="*/ 1171575 w 2443163"/>
              <a:gd name="connsiteY76" fmla="*/ 285750 h 2008591"/>
              <a:gd name="connsiteX77" fmla="*/ 1257300 w 2443163"/>
              <a:gd name="connsiteY77" fmla="*/ 314325 h 2008591"/>
              <a:gd name="connsiteX78" fmla="*/ 1300163 w 2443163"/>
              <a:gd name="connsiteY78" fmla="*/ 328612 h 2008591"/>
              <a:gd name="connsiteX79" fmla="*/ 1343025 w 2443163"/>
              <a:gd name="connsiteY79" fmla="*/ 342900 h 2008591"/>
              <a:gd name="connsiteX80" fmla="*/ 1371600 w 2443163"/>
              <a:gd name="connsiteY80" fmla="*/ 385762 h 2008591"/>
              <a:gd name="connsiteX81" fmla="*/ 1428750 w 2443163"/>
              <a:gd name="connsiteY81" fmla="*/ 400050 h 2008591"/>
              <a:gd name="connsiteX82" fmla="*/ 1471613 w 2443163"/>
              <a:gd name="connsiteY82" fmla="*/ 414337 h 2008591"/>
              <a:gd name="connsiteX83" fmla="*/ 1514475 w 2443163"/>
              <a:gd name="connsiteY83" fmla="*/ 457200 h 2008591"/>
              <a:gd name="connsiteX84" fmla="*/ 1557338 w 2443163"/>
              <a:gd name="connsiteY84" fmla="*/ 471487 h 2008591"/>
              <a:gd name="connsiteX85" fmla="*/ 1571625 w 2443163"/>
              <a:gd name="connsiteY85" fmla="*/ 514350 h 2008591"/>
              <a:gd name="connsiteX86" fmla="*/ 1614488 w 2443163"/>
              <a:gd name="connsiteY86" fmla="*/ 542925 h 2008591"/>
              <a:gd name="connsiteX87" fmla="*/ 1657350 w 2443163"/>
              <a:gd name="connsiteY87" fmla="*/ 671512 h 2008591"/>
              <a:gd name="connsiteX88" fmla="*/ 1671638 w 2443163"/>
              <a:gd name="connsiteY88" fmla="*/ 714375 h 2008591"/>
              <a:gd name="connsiteX89" fmla="*/ 1685925 w 2443163"/>
              <a:gd name="connsiteY89" fmla="*/ 757237 h 2008591"/>
              <a:gd name="connsiteX90" fmla="*/ 1628775 w 2443163"/>
              <a:gd name="connsiteY90" fmla="*/ 1128712 h 2008591"/>
              <a:gd name="connsiteX91" fmla="*/ 1585913 w 2443163"/>
              <a:gd name="connsiteY91" fmla="*/ 1157287 h 2008591"/>
              <a:gd name="connsiteX92" fmla="*/ 1557338 w 2443163"/>
              <a:gd name="connsiteY92" fmla="*/ 1200150 h 2008591"/>
              <a:gd name="connsiteX93" fmla="*/ 1514475 w 2443163"/>
              <a:gd name="connsiteY93" fmla="*/ 1214437 h 2008591"/>
              <a:gd name="connsiteX94" fmla="*/ 1471613 w 2443163"/>
              <a:gd name="connsiteY94" fmla="*/ 1314450 h 2008591"/>
              <a:gd name="connsiteX95" fmla="*/ 1428750 w 2443163"/>
              <a:gd name="connsiteY95" fmla="*/ 1343025 h 2008591"/>
              <a:gd name="connsiteX96" fmla="*/ 1328738 w 2443163"/>
              <a:gd name="connsiteY96" fmla="*/ 1414462 h 2008591"/>
              <a:gd name="connsiteX97" fmla="*/ 1271588 w 2443163"/>
              <a:gd name="connsiteY97" fmla="*/ 1443037 h 2008591"/>
              <a:gd name="connsiteX98" fmla="*/ 1228725 w 2443163"/>
              <a:gd name="connsiteY98" fmla="*/ 1471612 h 2008591"/>
              <a:gd name="connsiteX99" fmla="*/ 1185863 w 2443163"/>
              <a:gd name="connsiteY99" fmla="*/ 1485900 h 2008591"/>
              <a:gd name="connsiteX100" fmla="*/ 1128713 w 2443163"/>
              <a:gd name="connsiteY100" fmla="*/ 1514475 h 2008591"/>
              <a:gd name="connsiteX101" fmla="*/ 971550 w 2443163"/>
              <a:gd name="connsiteY101" fmla="*/ 1557337 h 2008591"/>
              <a:gd name="connsiteX102" fmla="*/ 857250 w 2443163"/>
              <a:gd name="connsiteY102" fmla="*/ 1585912 h 2008591"/>
              <a:gd name="connsiteX103" fmla="*/ 657225 w 2443163"/>
              <a:gd name="connsiteY103" fmla="*/ 1600200 h 2008591"/>
              <a:gd name="connsiteX104" fmla="*/ 471488 w 2443163"/>
              <a:gd name="connsiteY104" fmla="*/ 1571625 h 2008591"/>
              <a:gd name="connsiteX105" fmla="*/ 428625 w 2443163"/>
              <a:gd name="connsiteY105" fmla="*/ 1528762 h 2008591"/>
              <a:gd name="connsiteX106" fmla="*/ 328613 w 2443163"/>
              <a:gd name="connsiteY106" fmla="*/ 1471612 h 2008591"/>
              <a:gd name="connsiteX107" fmla="*/ 271463 w 2443163"/>
              <a:gd name="connsiteY107" fmla="*/ 1457325 h 2008591"/>
              <a:gd name="connsiteX108" fmla="*/ 242888 w 2443163"/>
              <a:gd name="connsiteY108" fmla="*/ 1414462 h 2008591"/>
              <a:gd name="connsiteX109" fmla="*/ 200025 w 2443163"/>
              <a:gd name="connsiteY109" fmla="*/ 1400175 h 2008591"/>
              <a:gd name="connsiteX110" fmla="*/ 157163 w 2443163"/>
              <a:gd name="connsiteY110" fmla="*/ 1371600 h 2008591"/>
              <a:gd name="connsiteX111" fmla="*/ 114300 w 2443163"/>
              <a:gd name="connsiteY111" fmla="*/ 1285875 h 2008591"/>
              <a:gd name="connsiteX112" fmla="*/ 85725 w 2443163"/>
              <a:gd name="connsiteY112" fmla="*/ 1243012 h 2008591"/>
              <a:gd name="connsiteX113" fmla="*/ 100013 w 2443163"/>
              <a:gd name="connsiteY113" fmla="*/ 985837 h 2008591"/>
              <a:gd name="connsiteX114" fmla="*/ 114300 w 2443163"/>
              <a:gd name="connsiteY114" fmla="*/ 942975 h 2008591"/>
              <a:gd name="connsiteX115" fmla="*/ 128588 w 2443163"/>
              <a:gd name="connsiteY115" fmla="*/ 885825 h 2008591"/>
              <a:gd name="connsiteX116" fmla="*/ 157163 w 2443163"/>
              <a:gd name="connsiteY116" fmla="*/ 800100 h 2008591"/>
              <a:gd name="connsiteX117" fmla="*/ 228600 w 2443163"/>
              <a:gd name="connsiteY117" fmla="*/ 714375 h 2008591"/>
              <a:gd name="connsiteX118" fmla="*/ 242888 w 2443163"/>
              <a:gd name="connsiteY118" fmla="*/ 671512 h 2008591"/>
              <a:gd name="connsiteX119" fmla="*/ 285750 w 2443163"/>
              <a:gd name="connsiteY119" fmla="*/ 657225 h 2008591"/>
              <a:gd name="connsiteX120" fmla="*/ 328613 w 2443163"/>
              <a:gd name="connsiteY120" fmla="*/ 557212 h 2008591"/>
              <a:gd name="connsiteX121" fmla="*/ 414338 w 2443163"/>
              <a:gd name="connsiteY121" fmla="*/ 500062 h 2008591"/>
              <a:gd name="connsiteX122" fmla="*/ 457200 w 2443163"/>
              <a:gd name="connsiteY122" fmla="*/ 471487 h 2008591"/>
              <a:gd name="connsiteX123" fmla="*/ 528638 w 2443163"/>
              <a:gd name="connsiteY123" fmla="*/ 371475 h 2008591"/>
              <a:gd name="connsiteX124" fmla="*/ 571500 w 2443163"/>
              <a:gd name="connsiteY124" fmla="*/ 342900 h 2008591"/>
              <a:gd name="connsiteX125" fmla="*/ 614363 w 2443163"/>
              <a:gd name="connsiteY125" fmla="*/ 285750 h 2008591"/>
              <a:gd name="connsiteX126" fmla="*/ 757238 w 2443163"/>
              <a:gd name="connsiteY126" fmla="*/ 200025 h 2008591"/>
              <a:gd name="connsiteX127" fmla="*/ 885825 w 2443163"/>
              <a:gd name="connsiteY127" fmla="*/ 171450 h 2008591"/>
              <a:gd name="connsiteX128" fmla="*/ 1157288 w 2443163"/>
              <a:gd name="connsiteY128" fmla="*/ 200025 h 2008591"/>
              <a:gd name="connsiteX129" fmla="*/ 1200150 w 2443163"/>
              <a:gd name="connsiteY129" fmla="*/ 214312 h 2008591"/>
              <a:gd name="connsiteX130" fmla="*/ 1285875 w 2443163"/>
              <a:gd name="connsiteY130" fmla="*/ 271462 h 2008591"/>
              <a:gd name="connsiteX131" fmla="*/ 1371600 w 2443163"/>
              <a:gd name="connsiteY131" fmla="*/ 300037 h 2008591"/>
              <a:gd name="connsiteX132" fmla="*/ 1414463 w 2443163"/>
              <a:gd name="connsiteY132" fmla="*/ 314325 h 2008591"/>
              <a:gd name="connsiteX133" fmla="*/ 1543050 w 2443163"/>
              <a:gd name="connsiteY133" fmla="*/ 385762 h 2008591"/>
              <a:gd name="connsiteX134" fmla="*/ 1600200 w 2443163"/>
              <a:gd name="connsiteY134" fmla="*/ 471487 h 2008591"/>
              <a:gd name="connsiteX135" fmla="*/ 1685925 w 2443163"/>
              <a:gd name="connsiteY135" fmla="*/ 528637 h 2008591"/>
              <a:gd name="connsiteX136" fmla="*/ 1728788 w 2443163"/>
              <a:gd name="connsiteY136" fmla="*/ 557212 h 2008591"/>
              <a:gd name="connsiteX137" fmla="*/ 1771650 w 2443163"/>
              <a:gd name="connsiteY137" fmla="*/ 571500 h 2008591"/>
              <a:gd name="connsiteX138" fmla="*/ 1800225 w 2443163"/>
              <a:gd name="connsiteY138" fmla="*/ 657225 h 2008591"/>
              <a:gd name="connsiteX139" fmla="*/ 1814513 w 2443163"/>
              <a:gd name="connsiteY139" fmla="*/ 700087 h 2008591"/>
              <a:gd name="connsiteX140" fmla="*/ 1757363 w 2443163"/>
              <a:gd name="connsiteY140" fmla="*/ 1057275 h 2008591"/>
              <a:gd name="connsiteX141" fmla="*/ 1685925 w 2443163"/>
              <a:gd name="connsiteY141" fmla="*/ 1143000 h 2008591"/>
              <a:gd name="connsiteX142" fmla="*/ 1585913 w 2443163"/>
              <a:gd name="connsiteY142" fmla="*/ 1243012 h 2008591"/>
              <a:gd name="connsiteX143" fmla="*/ 1471613 w 2443163"/>
              <a:gd name="connsiteY143" fmla="*/ 1314450 h 2008591"/>
              <a:gd name="connsiteX144" fmla="*/ 1428750 w 2443163"/>
              <a:gd name="connsiteY144" fmla="*/ 1343025 h 2008591"/>
              <a:gd name="connsiteX145" fmla="*/ 1300163 w 2443163"/>
              <a:gd name="connsiteY145" fmla="*/ 1385887 h 2008591"/>
              <a:gd name="connsiteX146" fmla="*/ 1257300 w 2443163"/>
              <a:gd name="connsiteY146" fmla="*/ 1400175 h 2008591"/>
              <a:gd name="connsiteX147" fmla="*/ 1157288 w 2443163"/>
              <a:gd name="connsiteY147" fmla="*/ 1443037 h 2008591"/>
              <a:gd name="connsiteX148" fmla="*/ 1042988 w 2443163"/>
              <a:gd name="connsiteY148" fmla="*/ 1485900 h 2008591"/>
              <a:gd name="connsiteX149" fmla="*/ 957263 w 2443163"/>
              <a:gd name="connsiteY149" fmla="*/ 1528762 h 2008591"/>
              <a:gd name="connsiteX150" fmla="*/ 842963 w 2443163"/>
              <a:gd name="connsiteY150" fmla="*/ 1557337 h 2008591"/>
              <a:gd name="connsiteX151" fmla="*/ 785813 w 2443163"/>
              <a:gd name="connsiteY151" fmla="*/ 1571625 h 2008591"/>
              <a:gd name="connsiteX152" fmla="*/ 514350 w 2443163"/>
              <a:gd name="connsiteY152" fmla="*/ 1543050 h 2008591"/>
              <a:gd name="connsiteX153" fmla="*/ 471488 w 2443163"/>
              <a:gd name="connsiteY153" fmla="*/ 1528762 h 2008591"/>
              <a:gd name="connsiteX154" fmla="*/ 442913 w 2443163"/>
              <a:gd name="connsiteY154" fmla="*/ 1485900 h 2008591"/>
              <a:gd name="connsiteX155" fmla="*/ 385763 w 2443163"/>
              <a:gd name="connsiteY155" fmla="*/ 1443037 h 2008591"/>
              <a:gd name="connsiteX156" fmla="*/ 357188 w 2443163"/>
              <a:gd name="connsiteY156" fmla="*/ 1400175 h 2008591"/>
              <a:gd name="connsiteX157" fmla="*/ 257175 w 2443163"/>
              <a:gd name="connsiteY157" fmla="*/ 1328737 h 2008591"/>
              <a:gd name="connsiteX158" fmla="*/ 242888 w 2443163"/>
              <a:gd name="connsiteY158" fmla="*/ 985837 h 2008591"/>
              <a:gd name="connsiteX159" fmla="*/ 271463 w 2443163"/>
              <a:gd name="connsiteY159" fmla="*/ 857250 h 2008591"/>
              <a:gd name="connsiteX160" fmla="*/ 300038 w 2443163"/>
              <a:gd name="connsiteY160" fmla="*/ 814387 h 2008591"/>
              <a:gd name="connsiteX161" fmla="*/ 357188 w 2443163"/>
              <a:gd name="connsiteY161" fmla="*/ 671512 h 2008591"/>
              <a:gd name="connsiteX162" fmla="*/ 428625 w 2443163"/>
              <a:gd name="connsiteY162" fmla="*/ 514350 h 2008591"/>
              <a:gd name="connsiteX163" fmla="*/ 485775 w 2443163"/>
              <a:gd name="connsiteY163" fmla="*/ 428625 h 2008591"/>
              <a:gd name="connsiteX164" fmla="*/ 542925 w 2443163"/>
              <a:gd name="connsiteY164" fmla="*/ 342900 h 2008591"/>
              <a:gd name="connsiteX165" fmla="*/ 585788 w 2443163"/>
              <a:gd name="connsiteY165" fmla="*/ 300037 h 2008591"/>
              <a:gd name="connsiteX166" fmla="*/ 657225 w 2443163"/>
              <a:gd name="connsiteY166" fmla="*/ 228600 h 2008591"/>
              <a:gd name="connsiteX167" fmla="*/ 685800 w 2443163"/>
              <a:gd name="connsiteY167" fmla="*/ 171450 h 2008591"/>
              <a:gd name="connsiteX168" fmla="*/ 971550 w 2443163"/>
              <a:gd name="connsiteY168" fmla="*/ 157162 h 2008591"/>
              <a:gd name="connsiteX169" fmla="*/ 1014413 w 2443163"/>
              <a:gd name="connsiteY169" fmla="*/ 171450 h 2008591"/>
              <a:gd name="connsiteX170" fmla="*/ 1143000 w 2443163"/>
              <a:gd name="connsiteY170" fmla="*/ 200025 h 2008591"/>
              <a:gd name="connsiteX171" fmla="*/ 1228725 w 2443163"/>
              <a:gd name="connsiteY171" fmla="*/ 228600 h 2008591"/>
              <a:gd name="connsiteX172" fmla="*/ 1385888 w 2443163"/>
              <a:gd name="connsiteY172" fmla="*/ 271462 h 2008591"/>
              <a:gd name="connsiteX173" fmla="*/ 1471613 w 2443163"/>
              <a:gd name="connsiteY173" fmla="*/ 314325 h 2008591"/>
              <a:gd name="connsiteX174" fmla="*/ 1514475 w 2443163"/>
              <a:gd name="connsiteY174" fmla="*/ 342900 h 2008591"/>
              <a:gd name="connsiteX175" fmla="*/ 1614488 w 2443163"/>
              <a:gd name="connsiteY175" fmla="*/ 371475 h 2008591"/>
              <a:gd name="connsiteX176" fmla="*/ 1671638 w 2443163"/>
              <a:gd name="connsiteY176" fmla="*/ 500062 h 2008591"/>
              <a:gd name="connsiteX177" fmla="*/ 1728788 w 2443163"/>
              <a:gd name="connsiteY177" fmla="*/ 628650 h 2008591"/>
              <a:gd name="connsiteX178" fmla="*/ 1700213 w 2443163"/>
              <a:gd name="connsiteY178" fmla="*/ 1000125 h 2008591"/>
              <a:gd name="connsiteX179" fmla="*/ 1657350 w 2443163"/>
              <a:gd name="connsiteY179" fmla="*/ 1042987 h 2008591"/>
              <a:gd name="connsiteX180" fmla="*/ 1600200 w 2443163"/>
              <a:gd name="connsiteY180" fmla="*/ 1157287 h 2008591"/>
              <a:gd name="connsiteX181" fmla="*/ 1514475 w 2443163"/>
              <a:gd name="connsiteY181" fmla="*/ 1243012 h 2008591"/>
              <a:gd name="connsiteX182" fmla="*/ 1500188 w 2443163"/>
              <a:gd name="connsiteY182" fmla="*/ 1285875 h 2008591"/>
              <a:gd name="connsiteX183" fmla="*/ 1457325 w 2443163"/>
              <a:gd name="connsiteY183" fmla="*/ 1300162 h 2008591"/>
              <a:gd name="connsiteX184" fmla="*/ 1400175 w 2443163"/>
              <a:gd name="connsiteY184" fmla="*/ 1328737 h 2008591"/>
              <a:gd name="connsiteX185" fmla="*/ 1357313 w 2443163"/>
              <a:gd name="connsiteY185" fmla="*/ 1357312 h 2008591"/>
              <a:gd name="connsiteX186" fmla="*/ 1300163 w 2443163"/>
              <a:gd name="connsiteY186" fmla="*/ 1400175 h 2008591"/>
              <a:gd name="connsiteX187" fmla="*/ 1214438 w 2443163"/>
              <a:gd name="connsiteY187" fmla="*/ 1428750 h 2008591"/>
              <a:gd name="connsiteX188" fmla="*/ 814388 w 2443163"/>
              <a:gd name="connsiteY188" fmla="*/ 1400175 h 2008591"/>
              <a:gd name="connsiteX189" fmla="*/ 742950 w 2443163"/>
              <a:gd name="connsiteY189" fmla="*/ 1371600 h 2008591"/>
              <a:gd name="connsiteX190" fmla="*/ 642938 w 2443163"/>
              <a:gd name="connsiteY190" fmla="*/ 1314450 h 2008591"/>
              <a:gd name="connsiteX191" fmla="*/ 614363 w 2443163"/>
              <a:gd name="connsiteY191" fmla="*/ 1271587 h 2008591"/>
              <a:gd name="connsiteX192" fmla="*/ 528638 w 2443163"/>
              <a:gd name="connsiteY192" fmla="*/ 1214437 h 2008591"/>
              <a:gd name="connsiteX193" fmla="*/ 457200 w 2443163"/>
              <a:gd name="connsiteY193" fmla="*/ 1114425 h 2008591"/>
              <a:gd name="connsiteX194" fmla="*/ 471488 w 2443163"/>
              <a:gd name="connsiteY194" fmla="*/ 857250 h 2008591"/>
              <a:gd name="connsiteX195" fmla="*/ 514350 w 2443163"/>
              <a:gd name="connsiteY195" fmla="*/ 828675 h 2008591"/>
              <a:gd name="connsiteX196" fmla="*/ 557213 w 2443163"/>
              <a:gd name="connsiteY196" fmla="*/ 742950 h 2008591"/>
              <a:gd name="connsiteX197" fmla="*/ 657225 w 2443163"/>
              <a:gd name="connsiteY197" fmla="*/ 685800 h 2008591"/>
              <a:gd name="connsiteX198" fmla="*/ 742950 w 2443163"/>
              <a:gd name="connsiteY198" fmla="*/ 628650 h 2008591"/>
              <a:gd name="connsiteX199" fmla="*/ 1085850 w 2443163"/>
              <a:gd name="connsiteY199" fmla="*/ 642937 h 2008591"/>
              <a:gd name="connsiteX200" fmla="*/ 1128713 w 2443163"/>
              <a:gd name="connsiteY200" fmla="*/ 657225 h 2008591"/>
              <a:gd name="connsiteX201" fmla="*/ 1171575 w 2443163"/>
              <a:gd name="connsiteY201" fmla="*/ 700087 h 2008591"/>
              <a:gd name="connsiteX202" fmla="*/ 1200150 w 2443163"/>
              <a:gd name="connsiteY202" fmla="*/ 785812 h 2008591"/>
              <a:gd name="connsiteX203" fmla="*/ 1228725 w 2443163"/>
              <a:gd name="connsiteY203" fmla="*/ 900112 h 2008591"/>
              <a:gd name="connsiteX204" fmla="*/ 1200150 w 2443163"/>
              <a:gd name="connsiteY204" fmla="*/ 1100137 h 2008591"/>
              <a:gd name="connsiteX205" fmla="*/ 1185863 w 2443163"/>
              <a:gd name="connsiteY205" fmla="*/ 1143000 h 2008591"/>
              <a:gd name="connsiteX206" fmla="*/ 1157288 w 2443163"/>
              <a:gd name="connsiteY206" fmla="*/ 1185862 h 2008591"/>
              <a:gd name="connsiteX207" fmla="*/ 1114425 w 2443163"/>
              <a:gd name="connsiteY207" fmla="*/ 1214437 h 2008591"/>
              <a:gd name="connsiteX208" fmla="*/ 828675 w 2443163"/>
              <a:gd name="connsiteY208" fmla="*/ 1157287 h 2008591"/>
              <a:gd name="connsiteX209" fmla="*/ 742950 w 2443163"/>
              <a:gd name="connsiteY209" fmla="*/ 1100137 h 2008591"/>
              <a:gd name="connsiteX210" fmla="*/ 700088 w 2443163"/>
              <a:gd name="connsiteY210" fmla="*/ 1071562 h 2008591"/>
              <a:gd name="connsiteX211" fmla="*/ 671513 w 2443163"/>
              <a:gd name="connsiteY211" fmla="*/ 1028700 h 2008591"/>
              <a:gd name="connsiteX212" fmla="*/ 571500 w 2443163"/>
              <a:gd name="connsiteY212" fmla="*/ 971550 h 2008591"/>
              <a:gd name="connsiteX213" fmla="*/ 528638 w 2443163"/>
              <a:gd name="connsiteY213" fmla="*/ 914400 h 2008591"/>
              <a:gd name="connsiteX214" fmla="*/ 457200 w 2443163"/>
              <a:gd name="connsiteY214" fmla="*/ 857250 h 2008591"/>
              <a:gd name="connsiteX215" fmla="*/ 442913 w 2443163"/>
              <a:gd name="connsiteY215" fmla="*/ 814387 h 2008591"/>
              <a:gd name="connsiteX216" fmla="*/ 385763 w 2443163"/>
              <a:gd name="connsiteY216" fmla="*/ 728662 h 2008591"/>
              <a:gd name="connsiteX217" fmla="*/ 400050 w 2443163"/>
              <a:gd name="connsiteY217" fmla="*/ 485775 h 2008591"/>
              <a:gd name="connsiteX218" fmla="*/ 428625 w 2443163"/>
              <a:gd name="connsiteY218" fmla="*/ 442912 h 2008591"/>
              <a:gd name="connsiteX219" fmla="*/ 442913 w 2443163"/>
              <a:gd name="connsiteY219" fmla="*/ 400050 h 2008591"/>
              <a:gd name="connsiteX220" fmla="*/ 485775 w 2443163"/>
              <a:gd name="connsiteY220" fmla="*/ 342900 h 2008591"/>
              <a:gd name="connsiteX221" fmla="*/ 585788 w 2443163"/>
              <a:gd name="connsiteY221" fmla="*/ 285750 h 2008591"/>
              <a:gd name="connsiteX222" fmla="*/ 871538 w 2443163"/>
              <a:gd name="connsiteY222" fmla="*/ 314325 h 2008591"/>
              <a:gd name="connsiteX223" fmla="*/ 942975 w 2443163"/>
              <a:gd name="connsiteY223" fmla="*/ 328612 h 2008591"/>
              <a:gd name="connsiteX224" fmla="*/ 1028700 w 2443163"/>
              <a:gd name="connsiteY224" fmla="*/ 357187 h 2008591"/>
              <a:gd name="connsiteX225" fmla="*/ 1143000 w 2443163"/>
              <a:gd name="connsiteY225" fmla="*/ 385762 h 2008591"/>
              <a:gd name="connsiteX226" fmla="*/ 1185863 w 2443163"/>
              <a:gd name="connsiteY226" fmla="*/ 414337 h 2008591"/>
              <a:gd name="connsiteX227" fmla="*/ 1243013 w 2443163"/>
              <a:gd name="connsiteY227" fmla="*/ 428625 h 2008591"/>
              <a:gd name="connsiteX228" fmla="*/ 1285875 w 2443163"/>
              <a:gd name="connsiteY228" fmla="*/ 442912 h 2008591"/>
              <a:gd name="connsiteX229" fmla="*/ 1314450 w 2443163"/>
              <a:gd name="connsiteY229" fmla="*/ 485775 h 2008591"/>
              <a:gd name="connsiteX230" fmla="*/ 1357313 w 2443163"/>
              <a:gd name="connsiteY230" fmla="*/ 514350 h 2008591"/>
              <a:gd name="connsiteX231" fmla="*/ 1371600 w 2443163"/>
              <a:gd name="connsiteY231" fmla="*/ 628650 h 2008591"/>
              <a:gd name="connsiteX232" fmla="*/ 1343025 w 2443163"/>
              <a:gd name="connsiteY232" fmla="*/ 1000125 h 2008591"/>
              <a:gd name="connsiteX233" fmla="*/ 1285875 w 2443163"/>
              <a:gd name="connsiteY233" fmla="*/ 1085850 h 2008591"/>
              <a:gd name="connsiteX234" fmla="*/ 1243013 w 2443163"/>
              <a:gd name="connsiteY234" fmla="*/ 1100137 h 2008591"/>
              <a:gd name="connsiteX235" fmla="*/ 1214438 w 2443163"/>
              <a:gd name="connsiteY235" fmla="*/ 1143000 h 2008591"/>
              <a:gd name="connsiteX236" fmla="*/ 1171575 w 2443163"/>
              <a:gd name="connsiteY236" fmla="*/ 1157287 h 2008591"/>
              <a:gd name="connsiteX237" fmla="*/ 1071563 w 2443163"/>
              <a:gd name="connsiteY237" fmla="*/ 1185862 h 2008591"/>
              <a:gd name="connsiteX238" fmla="*/ 700088 w 2443163"/>
              <a:gd name="connsiteY238" fmla="*/ 1185862 h 2008591"/>
              <a:gd name="connsiteX239" fmla="*/ 657225 w 2443163"/>
              <a:gd name="connsiteY239" fmla="*/ 1157287 h 2008591"/>
              <a:gd name="connsiteX240" fmla="*/ 600075 w 2443163"/>
              <a:gd name="connsiteY240" fmla="*/ 1143000 h 2008591"/>
              <a:gd name="connsiteX241" fmla="*/ 514350 w 2443163"/>
              <a:gd name="connsiteY241" fmla="*/ 1071562 h 2008591"/>
              <a:gd name="connsiteX242" fmla="*/ 428625 w 2443163"/>
              <a:gd name="connsiteY242" fmla="*/ 1014412 h 2008591"/>
              <a:gd name="connsiteX243" fmla="*/ 271463 w 2443163"/>
              <a:gd name="connsiteY243" fmla="*/ 900112 h 2008591"/>
              <a:gd name="connsiteX244" fmla="*/ 228600 w 2443163"/>
              <a:gd name="connsiteY244" fmla="*/ 857250 h 2008591"/>
              <a:gd name="connsiteX245" fmla="*/ 185738 w 2443163"/>
              <a:gd name="connsiteY245" fmla="*/ 828675 h 2008591"/>
              <a:gd name="connsiteX246" fmla="*/ 157163 w 2443163"/>
              <a:gd name="connsiteY246" fmla="*/ 771525 h 2008591"/>
              <a:gd name="connsiteX247" fmla="*/ 114300 w 2443163"/>
              <a:gd name="connsiteY247" fmla="*/ 714375 h 2008591"/>
              <a:gd name="connsiteX248" fmla="*/ 85725 w 2443163"/>
              <a:gd name="connsiteY248" fmla="*/ 657225 h 2008591"/>
              <a:gd name="connsiteX249" fmla="*/ 28575 w 2443163"/>
              <a:gd name="connsiteY249" fmla="*/ 571500 h 2008591"/>
              <a:gd name="connsiteX250" fmla="*/ 42863 w 2443163"/>
              <a:gd name="connsiteY250" fmla="*/ 414337 h 2008591"/>
              <a:gd name="connsiteX251" fmla="*/ 85725 w 2443163"/>
              <a:gd name="connsiteY251" fmla="*/ 300037 h 2008591"/>
              <a:gd name="connsiteX252" fmla="*/ 114300 w 2443163"/>
              <a:gd name="connsiteY252" fmla="*/ 257175 h 2008591"/>
              <a:gd name="connsiteX253" fmla="*/ 271463 w 2443163"/>
              <a:gd name="connsiteY253" fmla="*/ 171450 h 2008591"/>
              <a:gd name="connsiteX254" fmla="*/ 314325 w 2443163"/>
              <a:gd name="connsiteY254" fmla="*/ 157162 h 2008591"/>
              <a:gd name="connsiteX255" fmla="*/ 371475 w 2443163"/>
              <a:gd name="connsiteY255" fmla="*/ 128587 h 2008591"/>
              <a:gd name="connsiteX256" fmla="*/ 742950 w 2443163"/>
              <a:gd name="connsiteY256" fmla="*/ 142875 h 2008591"/>
              <a:gd name="connsiteX257" fmla="*/ 900113 w 2443163"/>
              <a:gd name="connsiteY257" fmla="*/ 185737 h 2008591"/>
              <a:gd name="connsiteX258" fmla="*/ 1000125 w 2443163"/>
              <a:gd name="connsiteY258" fmla="*/ 200025 h 2008591"/>
              <a:gd name="connsiteX259" fmla="*/ 1128713 w 2443163"/>
              <a:gd name="connsiteY259" fmla="*/ 271462 h 2008591"/>
              <a:gd name="connsiteX260" fmla="*/ 1214438 w 2443163"/>
              <a:gd name="connsiteY260" fmla="*/ 328612 h 2008591"/>
              <a:gd name="connsiteX261" fmla="*/ 1285875 w 2443163"/>
              <a:gd name="connsiteY261" fmla="*/ 414337 h 2008591"/>
              <a:gd name="connsiteX262" fmla="*/ 1357313 w 2443163"/>
              <a:gd name="connsiteY262" fmla="*/ 485775 h 2008591"/>
              <a:gd name="connsiteX263" fmla="*/ 1400175 w 2443163"/>
              <a:gd name="connsiteY263" fmla="*/ 600075 h 2008591"/>
              <a:gd name="connsiteX264" fmla="*/ 1428750 w 2443163"/>
              <a:gd name="connsiteY264" fmla="*/ 685800 h 2008591"/>
              <a:gd name="connsiteX265" fmla="*/ 1443038 w 2443163"/>
              <a:gd name="connsiteY265" fmla="*/ 800100 h 2008591"/>
              <a:gd name="connsiteX266" fmla="*/ 1457325 w 2443163"/>
              <a:gd name="connsiteY266" fmla="*/ 885825 h 2008591"/>
              <a:gd name="connsiteX267" fmla="*/ 1400175 w 2443163"/>
              <a:gd name="connsiteY267" fmla="*/ 1085850 h 2008591"/>
              <a:gd name="connsiteX268" fmla="*/ 1300163 w 2443163"/>
              <a:gd name="connsiteY268" fmla="*/ 1171575 h 2008591"/>
              <a:gd name="connsiteX269" fmla="*/ 1214438 w 2443163"/>
              <a:gd name="connsiteY269" fmla="*/ 1228725 h 2008591"/>
              <a:gd name="connsiteX270" fmla="*/ 1171575 w 2443163"/>
              <a:gd name="connsiteY270" fmla="*/ 1257300 h 2008591"/>
              <a:gd name="connsiteX271" fmla="*/ 1128713 w 2443163"/>
              <a:gd name="connsiteY271" fmla="*/ 1271587 h 2008591"/>
              <a:gd name="connsiteX272" fmla="*/ 1071563 w 2443163"/>
              <a:gd name="connsiteY272" fmla="*/ 1300162 h 2008591"/>
              <a:gd name="connsiteX273" fmla="*/ 957263 w 2443163"/>
              <a:gd name="connsiteY273" fmla="*/ 1314450 h 2008591"/>
              <a:gd name="connsiteX274" fmla="*/ 700088 w 2443163"/>
              <a:gd name="connsiteY274" fmla="*/ 1285875 h 2008591"/>
              <a:gd name="connsiteX275" fmla="*/ 542925 w 2443163"/>
              <a:gd name="connsiteY275" fmla="*/ 1200150 h 2008591"/>
              <a:gd name="connsiteX276" fmla="*/ 485775 w 2443163"/>
              <a:gd name="connsiteY276" fmla="*/ 1157287 h 2008591"/>
              <a:gd name="connsiteX277" fmla="*/ 414338 w 2443163"/>
              <a:gd name="connsiteY277" fmla="*/ 1128712 h 2008591"/>
              <a:gd name="connsiteX278" fmla="*/ 342900 w 2443163"/>
              <a:gd name="connsiteY278" fmla="*/ 1042987 h 2008591"/>
              <a:gd name="connsiteX279" fmla="*/ 285750 w 2443163"/>
              <a:gd name="connsiteY279" fmla="*/ 957262 h 2008591"/>
              <a:gd name="connsiteX280" fmla="*/ 228600 w 2443163"/>
              <a:gd name="connsiteY280" fmla="*/ 857250 h 2008591"/>
              <a:gd name="connsiteX281" fmla="*/ 257175 w 2443163"/>
              <a:gd name="connsiteY281" fmla="*/ 628650 h 2008591"/>
              <a:gd name="connsiteX282" fmla="*/ 314325 w 2443163"/>
              <a:gd name="connsiteY282" fmla="*/ 542925 h 2008591"/>
              <a:gd name="connsiteX283" fmla="*/ 357188 w 2443163"/>
              <a:gd name="connsiteY283" fmla="*/ 442912 h 2008591"/>
              <a:gd name="connsiteX284" fmla="*/ 485775 w 2443163"/>
              <a:gd name="connsiteY284" fmla="*/ 385762 h 2008591"/>
              <a:gd name="connsiteX285" fmla="*/ 542925 w 2443163"/>
              <a:gd name="connsiteY285" fmla="*/ 357187 h 2008591"/>
              <a:gd name="connsiteX286" fmla="*/ 985838 w 2443163"/>
              <a:gd name="connsiteY286" fmla="*/ 371475 h 2008591"/>
              <a:gd name="connsiteX287" fmla="*/ 1114425 w 2443163"/>
              <a:gd name="connsiteY287" fmla="*/ 385762 h 2008591"/>
              <a:gd name="connsiteX288" fmla="*/ 1157288 w 2443163"/>
              <a:gd name="connsiteY288" fmla="*/ 414337 h 2008591"/>
              <a:gd name="connsiteX289" fmla="*/ 1214438 w 2443163"/>
              <a:gd name="connsiteY289" fmla="*/ 442912 h 2008591"/>
              <a:gd name="connsiteX290" fmla="*/ 1300163 w 2443163"/>
              <a:gd name="connsiteY290" fmla="*/ 457200 h 2008591"/>
              <a:gd name="connsiteX291" fmla="*/ 1357313 w 2443163"/>
              <a:gd name="connsiteY291" fmla="*/ 485775 h 2008591"/>
              <a:gd name="connsiteX292" fmla="*/ 1400175 w 2443163"/>
              <a:gd name="connsiteY292" fmla="*/ 500062 h 2008591"/>
              <a:gd name="connsiteX293" fmla="*/ 1485900 w 2443163"/>
              <a:gd name="connsiteY293" fmla="*/ 671512 h 2008591"/>
              <a:gd name="connsiteX294" fmla="*/ 1528763 w 2443163"/>
              <a:gd name="connsiteY294" fmla="*/ 757237 h 2008591"/>
              <a:gd name="connsiteX295" fmla="*/ 1500188 w 2443163"/>
              <a:gd name="connsiteY295" fmla="*/ 1014412 h 2008591"/>
              <a:gd name="connsiteX296" fmla="*/ 1385888 w 2443163"/>
              <a:gd name="connsiteY296" fmla="*/ 1100137 h 2008591"/>
              <a:gd name="connsiteX297" fmla="*/ 1314450 w 2443163"/>
              <a:gd name="connsiteY297" fmla="*/ 1157287 h 2008591"/>
              <a:gd name="connsiteX298" fmla="*/ 1243013 w 2443163"/>
              <a:gd name="connsiteY298" fmla="*/ 1214437 h 2008591"/>
              <a:gd name="connsiteX299" fmla="*/ 1214438 w 2443163"/>
              <a:gd name="connsiteY299" fmla="*/ 1257300 h 2008591"/>
              <a:gd name="connsiteX300" fmla="*/ 1171575 w 2443163"/>
              <a:gd name="connsiteY300" fmla="*/ 1271587 h 2008591"/>
              <a:gd name="connsiteX301" fmla="*/ 1128713 w 2443163"/>
              <a:gd name="connsiteY301" fmla="*/ 1300162 h 2008591"/>
              <a:gd name="connsiteX302" fmla="*/ 1071563 w 2443163"/>
              <a:gd name="connsiteY302" fmla="*/ 1314450 h 2008591"/>
              <a:gd name="connsiteX303" fmla="*/ 1028700 w 2443163"/>
              <a:gd name="connsiteY303" fmla="*/ 1328737 h 2008591"/>
              <a:gd name="connsiteX304" fmla="*/ 900113 w 2443163"/>
              <a:gd name="connsiteY304" fmla="*/ 1357312 h 2008591"/>
              <a:gd name="connsiteX305" fmla="*/ 671513 w 2443163"/>
              <a:gd name="connsiteY305" fmla="*/ 1285875 h 2008591"/>
              <a:gd name="connsiteX306" fmla="*/ 600075 w 2443163"/>
              <a:gd name="connsiteY306" fmla="*/ 1257300 h 2008591"/>
              <a:gd name="connsiteX307" fmla="*/ 542925 w 2443163"/>
              <a:gd name="connsiteY307" fmla="*/ 1243012 h 2008591"/>
              <a:gd name="connsiteX308" fmla="*/ 428625 w 2443163"/>
              <a:gd name="connsiteY308" fmla="*/ 1185862 h 2008591"/>
              <a:gd name="connsiteX309" fmla="*/ 342900 w 2443163"/>
              <a:gd name="connsiteY309" fmla="*/ 1128712 h 2008591"/>
              <a:gd name="connsiteX310" fmla="*/ 314325 w 2443163"/>
              <a:gd name="connsiteY310" fmla="*/ 1071562 h 2008591"/>
              <a:gd name="connsiteX311" fmla="*/ 271463 w 2443163"/>
              <a:gd name="connsiteY311" fmla="*/ 1042987 h 2008591"/>
              <a:gd name="connsiteX312" fmla="*/ 171450 w 2443163"/>
              <a:gd name="connsiteY312" fmla="*/ 942975 h 2008591"/>
              <a:gd name="connsiteX313" fmla="*/ 128588 w 2443163"/>
              <a:gd name="connsiteY313" fmla="*/ 900112 h 2008591"/>
              <a:gd name="connsiteX314" fmla="*/ 71438 w 2443163"/>
              <a:gd name="connsiteY314" fmla="*/ 814387 h 2008591"/>
              <a:gd name="connsiteX315" fmla="*/ 42863 w 2443163"/>
              <a:gd name="connsiteY315" fmla="*/ 771525 h 2008591"/>
              <a:gd name="connsiteX316" fmla="*/ 28575 w 2443163"/>
              <a:gd name="connsiteY316" fmla="*/ 500062 h 2008591"/>
              <a:gd name="connsiteX317" fmla="*/ 85725 w 2443163"/>
              <a:gd name="connsiteY317" fmla="*/ 414337 h 2008591"/>
              <a:gd name="connsiteX318" fmla="*/ 128588 w 2443163"/>
              <a:gd name="connsiteY318" fmla="*/ 400050 h 2008591"/>
              <a:gd name="connsiteX319" fmla="*/ 200025 w 2443163"/>
              <a:gd name="connsiteY319" fmla="*/ 342900 h 2008591"/>
              <a:gd name="connsiteX320" fmla="*/ 285750 w 2443163"/>
              <a:gd name="connsiteY320" fmla="*/ 285750 h 2008591"/>
              <a:gd name="connsiteX321" fmla="*/ 371475 w 2443163"/>
              <a:gd name="connsiteY321" fmla="*/ 200025 h 2008591"/>
              <a:gd name="connsiteX322" fmla="*/ 428625 w 2443163"/>
              <a:gd name="connsiteY322" fmla="*/ 171450 h 2008591"/>
              <a:gd name="connsiteX323" fmla="*/ 614363 w 2443163"/>
              <a:gd name="connsiteY323" fmla="*/ 85725 h 2008591"/>
              <a:gd name="connsiteX324" fmla="*/ 657225 w 2443163"/>
              <a:gd name="connsiteY324" fmla="*/ 57150 h 2008591"/>
              <a:gd name="connsiteX325" fmla="*/ 828675 w 2443163"/>
              <a:gd name="connsiteY325" fmla="*/ 0 h 2008591"/>
              <a:gd name="connsiteX326" fmla="*/ 1057275 w 2443163"/>
              <a:gd name="connsiteY326" fmla="*/ 14287 h 2008591"/>
              <a:gd name="connsiteX327" fmla="*/ 1157288 w 2443163"/>
              <a:gd name="connsiteY327" fmla="*/ 57150 h 2008591"/>
              <a:gd name="connsiteX328" fmla="*/ 1228725 w 2443163"/>
              <a:gd name="connsiteY328" fmla="*/ 71437 h 2008591"/>
              <a:gd name="connsiteX329" fmla="*/ 1314450 w 2443163"/>
              <a:gd name="connsiteY329" fmla="*/ 128587 h 2008591"/>
              <a:gd name="connsiteX330" fmla="*/ 1400175 w 2443163"/>
              <a:gd name="connsiteY330" fmla="*/ 185737 h 2008591"/>
              <a:gd name="connsiteX331" fmla="*/ 1457325 w 2443163"/>
              <a:gd name="connsiteY331" fmla="*/ 228600 h 2008591"/>
              <a:gd name="connsiteX332" fmla="*/ 1543050 w 2443163"/>
              <a:gd name="connsiteY332" fmla="*/ 285750 h 2008591"/>
              <a:gd name="connsiteX333" fmla="*/ 1600200 w 2443163"/>
              <a:gd name="connsiteY333" fmla="*/ 357187 h 2008591"/>
              <a:gd name="connsiteX334" fmla="*/ 1614488 w 2443163"/>
              <a:gd name="connsiteY334" fmla="*/ 400050 h 2008591"/>
              <a:gd name="connsiteX335" fmla="*/ 1671638 w 2443163"/>
              <a:gd name="connsiteY335" fmla="*/ 485775 h 2008591"/>
              <a:gd name="connsiteX336" fmla="*/ 1700213 w 2443163"/>
              <a:gd name="connsiteY336" fmla="*/ 528637 h 2008591"/>
              <a:gd name="connsiteX337" fmla="*/ 1728788 w 2443163"/>
              <a:gd name="connsiteY337" fmla="*/ 571500 h 2008591"/>
              <a:gd name="connsiteX338" fmla="*/ 1714500 w 2443163"/>
              <a:gd name="connsiteY338" fmla="*/ 971550 h 2008591"/>
              <a:gd name="connsiteX339" fmla="*/ 1657350 w 2443163"/>
              <a:gd name="connsiteY339" fmla="*/ 1057275 h 2008591"/>
              <a:gd name="connsiteX340" fmla="*/ 1628775 w 2443163"/>
              <a:gd name="connsiteY340" fmla="*/ 1100137 h 2008591"/>
              <a:gd name="connsiteX341" fmla="*/ 1600200 w 2443163"/>
              <a:gd name="connsiteY341" fmla="*/ 1143000 h 2008591"/>
              <a:gd name="connsiteX342" fmla="*/ 1543050 w 2443163"/>
              <a:gd name="connsiteY342" fmla="*/ 1185862 h 2008591"/>
              <a:gd name="connsiteX343" fmla="*/ 1514475 w 2443163"/>
              <a:gd name="connsiteY343" fmla="*/ 1243012 h 2008591"/>
              <a:gd name="connsiteX344" fmla="*/ 1500188 w 2443163"/>
              <a:gd name="connsiteY344" fmla="*/ 1285875 h 2008591"/>
              <a:gd name="connsiteX345" fmla="*/ 1428750 w 2443163"/>
              <a:gd name="connsiteY345" fmla="*/ 1357312 h 2008591"/>
              <a:gd name="connsiteX346" fmla="*/ 1371600 w 2443163"/>
              <a:gd name="connsiteY346" fmla="*/ 1457325 h 2008591"/>
              <a:gd name="connsiteX347" fmla="*/ 1328738 w 2443163"/>
              <a:gd name="connsiteY347" fmla="*/ 1500187 h 2008591"/>
              <a:gd name="connsiteX348" fmla="*/ 1271588 w 2443163"/>
              <a:gd name="connsiteY348" fmla="*/ 1571625 h 2008591"/>
              <a:gd name="connsiteX349" fmla="*/ 1243013 w 2443163"/>
              <a:gd name="connsiteY349" fmla="*/ 1628775 h 2008591"/>
              <a:gd name="connsiteX350" fmla="*/ 1200150 w 2443163"/>
              <a:gd name="connsiteY350" fmla="*/ 1671637 h 2008591"/>
              <a:gd name="connsiteX351" fmla="*/ 1128713 w 2443163"/>
              <a:gd name="connsiteY351" fmla="*/ 1743075 h 2008591"/>
              <a:gd name="connsiteX352" fmla="*/ 1057275 w 2443163"/>
              <a:gd name="connsiteY352" fmla="*/ 1857375 h 2008591"/>
              <a:gd name="connsiteX353" fmla="*/ 1042988 w 2443163"/>
              <a:gd name="connsiteY353" fmla="*/ 1900237 h 2008591"/>
              <a:gd name="connsiteX354" fmla="*/ 985838 w 2443163"/>
              <a:gd name="connsiteY354" fmla="*/ 1928812 h 2008591"/>
              <a:gd name="connsiteX355" fmla="*/ 957263 w 2443163"/>
              <a:gd name="connsiteY355" fmla="*/ 1971675 h 2008591"/>
              <a:gd name="connsiteX356" fmla="*/ 742950 w 2443163"/>
              <a:gd name="connsiteY356" fmla="*/ 1957387 h 2008591"/>
              <a:gd name="connsiteX357" fmla="*/ 685800 w 2443163"/>
              <a:gd name="connsiteY357" fmla="*/ 1914525 h 2008591"/>
              <a:gd name="connsiteX358" fmla="*/ 614363 w 2443163"/>
              <a:gd name="connsiteY358" fmla="*/ 1885950 h 2008591"/>
              <a:gd name="connsiteX359" fmla="*/ 585788 w 2443163"/>
              <a:gd name="connsiteY359" fmla="*/ 1828800 h 2008591"/>
              <a:gd name="connsiteX360" fmla="*/ 542925 w 2443163"/>
              <a:gd name="connsiteY360" fmla="*/ 1785937 h 2008591"/>
              <a:gd name="connsiteX361" fmla="*/ 514350 w 2443163"/>
              <a:gd name="connsiteY361" fmla="*/ 1743075 h 2008591"/>
              <a:gd name="connsiteX362" fmla="*/ 428625 w 2443163"/>
              <a:gd name="connsiteY362" fmla="*/ 1671637 h 2008591"/>
              <a:gd name="connsiteX363" fmla="*/ 371475 w 2443163"/>
              <a:gd name="connsiteY363" fmla="*/ 1571625 h 2008591"/>
              <a:gd name="connsiteX364" fmla="*/ 328613 w 2443163"/>
              <a:gd name="connsiteY364" fmla="*/ 1514475 h 2008591"/>
              <a:gd name="connsiteX365" fmla="*/ 300038 w 2443163"/>
              <a:gd name="connsiteY365" fmla="*/ 1428750 h 2008591"/>
              <a:gd name="connsiteX366" fmla="*/ 271463 w 2443163"/>
              <a:gd name="connsiteY366" fmla="*/ 1385887 h 2008591"/>
              <a:gd name="connsiteX367" fmla="*/ 242888 w 2443163"/>
              <a:gd name="connsiteY367" fmla="*/ 1328737 h 2008591"/>
              <a:gd name="connsiteX368" fmla="*/ 257175 w 2443163"/>
              <a:gd name="connsiteY368" fmla="*/ 1100137 h 2008591"/>
              <a:gd name="connsiteX369" fmla="*/ 271463 w 2443163"/>
              <a:gd name="connsiteY369" fmla="*/ 1057275 h 2008591"/>
              <a:gd name="connsiteX370" fmla="*/ 300038 w 2443163"/>
              <a:gd name="connsiteY370" fmla="*/ 942975 h 2008591"/>
              <a:gd name="connsiteX371" fmla="*/ 328613 w 2443163"/>
              <a:gd name="connsiteY371" fmla="*/ 900112 h 2008591"/>
              <a:gd name="connsiteX372" fmla="*/ 357188 w 2443163"/>
              <a:gd name="connsiteY372" fmla="*/ 842962 h 2008591"/>
              <a:gd name="connsiteX373" fmla="*/ 400050 w 2443163"/>
              <a:gd name="connsiteY373" fmla="*/ 785812 h 2008591"/>
              <a:gd name="connsiteX374" fmla="*/ 428625 w 2443163"/>
              <a:gd name="connsiteY374" fmla="*/ 728662 h 2008591"/>
              <a:gd name="connsiteX375" fmla="*/ 542925 w 2443163"/>
              <a:gd name="connsiteY375" fmla="*/ 571500 h 2008591"/>
              <a:gd name="connsiteX376" fmla="*/ 585788 w 2443163"/>
              <a:gd name="connsiteY376" fmla="*/ 542925 h 2008591"/>
              <a:gd name="connsiteX377" fmla="*/ 614363 w 2443163"/>
              <a:gd name="connsiteY377" fmla="*/ 500062 h 2008591"/>
              <a:gd name="connsiteX378" fmla="*/ 700088 w 2443163"/>
              <a:gd name="connsiteY378" fmla="*/ 442912 h 2008591"/>
              <a:gd name="connsiteX379" fmla="*/ 742950 w 2443163"/>
              <a:gd name="connsiteY379" fmla="*/ 400050 h 2008591"/>
              <a:gd name="connsiteX380" fmla="*/ 828675 w 2443163"/>
              <a:gd name="connsiteY380" fmla="*/ 342900 h 2008591"/>
              <a:gd name="connsiteX381" fmla="*/ 985838 w 2443163"/>
              <a:gd name="connsiteY381" fmla="*/ 285750 h 2008591"/>
              <a:gd name="connsiteX382" fmla="*/ 1214438 w 2443163"/>
              <a:gd name="connsiteY382" fmla="*/ 314325 h 2008591"/>
              <a:gd name="connsiteX383" fmla="*/ 1300163 w 2443163"/>
              <a:gd name="connsiteY383" fmla="*/ 371475 h 2008591"/>
              <a:gd name="connsiteX384" fmla="*/ 1343025 w 2443163"/>
              <a:gd name="connsiteY384" fmla="*/ 400050 h 2008591"/>
              <a:gd name="connsiteX385" fmla="*/ 1400175 w 2443163"/>
              <a:gd name="connsiteY385" fmla="*/ 485775 h 2008591"/>
              <a:gd name="connsiteX386" fmla="*/ 1428750 w 2443163"/>
              <a:gd name="connsiteY386" fmla="*/ 557212 h 2008591"/>
              <a:gd name="connsiteX387" fmla="*/ 1471613 w 2443163"/>
              <a:gd name="connsiteY387" fmla="*/ 614362 h 2008591"/>
              <a:gd name="connsiteX388" fmla="*/ 1500188 w 2443163"/>
              <a:gd name="connsiteY388" fmla="*/ 671512 h 2008591"/>
              <a:gd name="connsiteX389" fmla="*/ 1528763 w 2443163"/>
              <a:gd name="connsiteY389" fmla="*/ 714375 h 2008591"/>
              <a:gd name="connsiteX390" fmla="*/ 1614488 w 2443163"/>
              <a:gd name="connsiteY390" fmla="*/ 800100 h 2008591"/>
              <a:gd name="connsiteX391" fmla="*/ 1643063 w 2443163"/>
              <a:gd name="connsiteY391" fmla="*/ 885825 h 2008591"/>
              <a:gd name="connsiteX392" fmla="*/ 1657350 w 2443163"/>
              <a:gd name="connsiteY392" fmla="*/ 928687 h 2008591"/>
              <a:gd name="connsiteX393" fmla="*/ 1628775 w 2443163"/>
              <a:gd name="connsiteY393" fmla="*/ 1185862 h 2008591"/>
              <a:gd name="connsiteX394" fmla="*/ 1500188 w 2443163"/>
              <a:gd name="connsiteY394" fmla="*/ 1314450 h 2008591"/>
              <a:gd name="connsiteX395" fmla="*/ 1443038 w 2443163"/>
              <a:gd name="connsiteY395" fmla="*/ 1343025 h 2008591"/>
              <a:gd name="connsiteX396" fmla="*/ 1357313 w 2443163"/>
              <a:gd name="connsiteY396" fmla="*/ 1400175 h 2008591"/>
              <a:gd name="connsiteX397" fmla="*/ 1314450 w 2443163"/>
              <a:gd name="connsiteY397" fmla="*/ 1428750 h 2008591"/>
              <a:gd name="connsiteX398" fmla="*/ 1228725 w 2443163"/>
              <a:gd name="connsiteY398" fmla="*/ 1485900 h 2008591"/>
              <a:gd name="connsiteX399" fmla="*/ 1143000 w 2443163"/>
              <a:gd name="connsiteY399" fmla="*/ 1514475 h 2008591"/>
              <a:gd name="connsiteX400" fmla="*/ 1100138 w 2443163"/>
              <a:gd name="connsiteY400" fmla="*/ 1543050 h 2008591"/>
              <a:gd name="connsiteX401" fmla="*/ 985838 w 2443163"/>
              <a:gd name="connsiteY401" fmla="*/ 1571625 h 2008591"/>
              <a:gd name="connsiteX402" fmla="*/ 942975 w 2443163"/>
              <a:gd name="connsiteY402" fmla="*/ 1600200 h 2008591"/>
              <a:gd name="connsiteX403" fmla="*/ 614363 w 2443163"/>
              <a:gd name="connsiteY403" fmla="*/ 1585912 h 2008591"/>
              <a:gd name="connsiteX404" fmla="*/ 528638 w 2443163"/>
              <a:gd name="connsiteY404" fmla="*/ 1528762 h 2008591"/>
              <a:gd name="connsiteX405" fmla="*/ 485775 w 2443163"/>
              <a:gd name="connsiteY405" fmla="*/ 1500187 h 2008591"/>
              <a:gd name="connsiteX406" fmla="*/ 428625 w 2443163"/>
              <a:gd name="connsiteY406" fmla="*/ 1471612 h 2008591"/>
              <a:gd name="connsiteX407" fmla="*/ 342900 w 2443163"/>
              <a:gd name="connsiteY407" fmla="*/ 1400175 h 2008591"/>
              <a:gd name="connsiteX408" fmla="*/ 271463 w 2443163"/>
              <a:gd name="connsiteY408" fmla="*/ 1300162 h 2008591"/>
              <a:gd name="connsiteX409" fmla="*/ 200025 w 2443163"/>
              <a:gd name="connsiteY409" fmla="*/ 1271587 h 2008591"/>
              <a:gd name="connsiteX410" fmla="*/ 114300 w 2443163"/>
              <a:gd name="connsiteY410" fmla="*/ 1200150 h 2008591"/>
              <a:gd name="connsiteX411" fmla="*/ 71438 w 2443163"/>
              <a:gd name="connsiteY411" fmla="*/ 1171575 h 2008591"/>
              <a:gd name="connsiteX412" fmla="*/ 28575 w 2443163"/>
              <a:gd name="connsiteY412" fmla="*/ 1071562 h 2008591"/>
              <a:gd name="connsiteX413" fmla="*/ 57150 w 2443163"/>
              <a:gd name="connsiteY413" fmla="*/ 800100 h 2008591"/>
              <a:gd name="connsiteX414" fmla="*/ 71438 w 2443163"/>
              <a:gd name="connsiteY414" fmla="*/ 757237 h 2008591"/>
              <a:gd name="connsiteX415" fmla="*/ 128588 w 2443163"/>
              <a:gd name="connsiteY415" fmla="*/ 671512 h 2008591"/>
              <a:gd name="connsiteX416" fmla="*/ 200025 w 2443163"/>
              <a:gd name="connsiteY416" fmla="*/ 585787 h 2008591"/>
              <a:gd name="connsiteX417" fmla="*/ 257175 w 2443163"/>
              <a:gd name="connsiteY417" fmla="*/ 500062 h 2008591"/>
              <a:gd name="connsiteX418" fmla="*/ 328613 w 2443163"/>
              <a:gd name="connsiteY418" fmla="*/ 400050 h 2008591"/>
              <a:gd name="connsiteX419" fmla="*/ 357188 w 2443163"/>
              <a:gd name="connsiteY419" fmla="*/ 357187 h 2008591"/>
              <a:gd name="connsiteX420" fmla="*/ 442913 w 2443163"/>
              <a:gd name="connsiteY420" fmla="*/ 300037 h 2008591"/>
              <a:gd name="connsiteX421" fmla="*/ 542925 w 2443163"/>
              <a:gd name="connsiteY421" fmla="*/ 214312 h 2008591"/>
              <a:gd name="connsiteX422" fmla="*/ 628650 w 2443163"/>
              <a:gd name="connsiteY422" fmla="*/ 185737 h 2008591"/>
              <a:gd name="connsiteX423" fmla="*/ 771525 w 2443163"/>
              <a:gd name="connsiteY423" fmla="*/ 100012 h 2008591"/>
              <a:gd name="connsiteX424" fmla="*/ 814388 w 2443163"/>
              <a:gd name="connsiteY424" fmla="*/ 71437 h 2008591"/>
              <a:gd name="connsiteX425" fmla="*/ 1128713 w 2443163"/>
              <a:gd name="connsiteY425" fmla="*/ 85725 h 2008591"/>
              <a:gd name="connsiteX426" fmla="*/ 1228725 w 2443163"/>
              <a:gd name="connsiteY426" fmla="*/ 128587 h 2008591"/>
              <a:gd name="connsiteX427" fmla="*/ 1300163 w 2443163"/>
              <a:gd name="connsiteY427" fmla="*/ 142875 h 2008591"/>
              <a:gd name="connsiteX428" fmla="*/ 1343025 w 2443163"/>
              <a:gd name="connsiteY428" fmla="*/ 185737 h 2008591"/>
              <a:gd name="connsiteX429" fmla="*/ 1414463 w 2443163"/>
              <a:gd name="connsiteY429" fmla="*/ 242887 h 2008591"/>
              <a:gd name="connsiteX430" fmla="*/ 1428750 w 2443163"/>
              <a:gd name="connsiteY430" fmla="*/ 328612 h 2008591"/>
              <a:gd name="connsiteX431" fmla="*/ 1443038 w 2443163"/>
              <a:gd name="connsiteY431" fmla="*/ 714375 h 2008591"/>
              <a:gd name="connsiteX432" fmla="*/ 1471613 w 2443163"/>
              <a:gd name="connsiteY432" fmla="*/ 800100 h 2008591"/>
              <a:gd name="connsiteX433" fmla="*/ 1443038 w 2443163"/>
              <a:gd name="connsiteY433" fmla="*/ 1285875 h 2008591"/>
              <a:gd name="connsiteX434" fmla="*/ 1385888 w 2443163"/>
              <a:gd name="connsiteY434" fmla="*/ 1328737 h 2008591"/>
              <a:gd name="connsiteX435" fmla="*/ 1300163 w 2443163"/>
              <a:gd name="connsiteY435" fmla="*/ 1414462 h 2008591"/>
              <a:gd name="connsiteX436" fmla="*/ 1200150 w 2443163"/>
              <a:gd name="connsiteY436" fmla="*/ 1471612 h 2008591"/>
              <a:gd name="connsiteX437" fmla="*/ 1143000 w 2443163"/>
              <a:gd name="connsiteY437" fmla="*/ 1528762 h 2008591"/>
              <a:gd name="connsiteX438" fmla="*/ 1085850 w 2443163"/>
              <a:gd name="connsiteY438" fmla="*/ 1543050 h 2008591"/>
              <a:gd name="connsiteX439" fmla="*/ 1028700 w 2443163"/>
              <a:gd name="connsiteY439" fmla="*/ 1571625 h 2008591"/>
              <a:gd name="connsiteX440" fmla="*/ 942975 w 2443163"/>
              <a:gd name="connsiteY440" fmla="*/ 1600200 h 2008591"/>
              <a:gd name="connsiteX441" fmla="*/ 728663 w 2443163"/>
              <a:gd name="connsiteY441" fmla="*/ 1543050 h 2008591"/>
              <a:gd name="connsiteX442" fmla="*/ 671513 w 2443163"/>
              <a:gd name="connsiteY442" fmla="*/ 1514475 h 2008591"/>
              <a:gd name="connsiteX443" fmla="*/ 514350 w 2443163"/>
              <a:gd name="connsiteY443" fmla="*/ 1371600 h 2008591"/>
              <a:gd name="connsiteX444" fmla="*/ 442913 w 2443163"/>
              <a:gd name="connsiteY444" fmla="*/ 1343025 h 2008591"/>
              <a:gd name="connsiteX445" fmla="*/ 400050 w 2443163"/>
              <a:gd name="connsiteY445" fmla="*/ 1300162 h 2008591"/>
              <a:gd name="connsiteX446" fmla="*/ 342900 w 2443163"/>
              <a:gd name="connsiteY446" fmla="*/ 1271587 h 2008591"/>
              <a:gd name="connsiteX447" fmla="*/ 285750 w 2443163"/>
              <a:gd name="connsiteY447" fmla="*/ 1128712 h 2008591"/>
              <a:gd name="connsiteX448" fmla="*/ 257175 w 2443163"/>
              <a:gd name="connsiteY448" fmla="*/ 1085850 h 2008591"/>
              <a:gd name="connsiteX449" fmla="*/ 228600 w 2443163"/>
              <a:gd name="connsiteY449" fmla="*/ 1000125 h 2008591"/>
              <a:gd name="connsiteX450" fmla="*/ 171450 w 2443163"/>
              <a:gd name="connsiteY450" fmla="*/ 900112 h 2008591"/>
              <a:gd name="connsiteX451" fmla="*/ 157163 w 2443163"/>
              <a:gd name="connsiteY451" fmla="*/ 557212 h 2008591"/>
              <a:gd name="connsiteX452" fmla="*/ 200025 w 2443163"/>
              <a:gd name="connsiteY452" fmla="*/ 485775 h 2008591"/>
              <a:gd name="connsiteX453" fmla="*/ 214313 w 2443163"/>
              <a:gd name="connsiteY453" fmla="*/ 442912 h 2008591"/>
              <a:gd name="connsiteX454" fmla="*/ 271463 w 2443163"/>
              <a:gd name="connsiteY454" fmla="*/ 385762 h 2008591"/>
              <a:gd name="connsiteX455" fmla="*/ 300038 w 2443163"/>
              <a:gd name="connsiteY455" fmla="*/ 328612 h 2008591"/>
              <a:gd name="connsiteX456" fmla="*/ 400050 w 2443163"/>
              <a:gd name="connsiteY456" fmla="*/ 271462 h 2008591"/>
              <a:gd name="connsiteX457" fmla="*/ 442913 w 2443163"/>
              <a:gd name="connsiteY457" fmla="*/ 228600 h 2008591"/>
              <a:gd name="connsiteX458" fmla="*/ 585788 w 2443163"/>
              <a:gd name="connsiteY458" fmla="*/ 200025 h 2008591"/>
              <a:gd name="connsiteX459" fmla="*/ 642938 w 2443163"/>
              <a:gd name="connsiteY459" fmla="*/ 171450 h 2008591"/>
              <a:gd name="connsiteX460" fmla="*/ 1042988 w 2443163"/>
              <a:gd name="connsiteY460" fmla="*/ 185737 h 2008591"/>
              <a:gd name="connsiteX461" fmla="*/ 1085850 w 2443163"/>
              <a:gd name="connsiteY461" fmla="*/ 200025 h 2008591"/>
              <a:gd name="connsiteX462" fmla="*/ 1171575 w 2443163"/>
              <a:gd name="connsiteY462" fmla="*/ 257175 h 2008591"/>
              <a:gd name="connsiteX463" fmla="*/ 1243013 w 2443163"/>
              <a:gd name="connsiteY463" fmla="*/ 342900 h 2008591"/>
              <a:gd name="connsiteX464" fmla="*/ 1271588 w 2443163"/>
              <a:gd name="connsiteY464" fmla="*/ 385762 h 2008591"/>
              <a:gd name="connsiteX465" fmla="*/ 1328738 w 2443163"/>
              <a:gd name="connsiteY465" fmla="*/ 414337 h 2008591"/>
              <a:gd name="connsiteX466" fmla="*/ 1357313 w 2443163"/>
              <a:gd name="connsiteY466" fmla="*/ 457200 h 2008591"/>
              <a:gd name="connsiteX467" fmla="*/ 1400175 w 2443163"/>
              <a:gd name="connsiteY467" fmla="*/ 600075 h 2008591"/>
              <a:gd name="connsiteX468" fmla="*/ 1428750 w 2443163"/>
              <a:gd name="connsiteY468" fmla="*/ 642937 h 2008591"/>
              <a:gd name="connsiteX469" fmla="*/ 1457325 w 2443163"/>
              <a:gd name="connsiteY469" fmla="*/ 700087 h 2008591"/>
              <a:gd name="connsiteX470" fmla="*/ 1500188 w 2443163"/>
              <a:gd name="connsiteY470" fmla="*/ 757237 h 2008591"/>
              <a:gd name="connsiteX471" fmla="*/ 1528763 w 2443163"/>
              <a:gd name="connsiteY471" fmla="*/ 842962 h 2008591"/>
              <a:gd name="connsiteX472" fmla="*/ 1571625 w 2443163"/>
              <a:gd name="connsiteY472" fmla="*/ 942975 h 2008591"/>
              <a:gd name="connsiteX473" fmla="*/ 1557338 w 2443163"/>
              <a:gd name="connsiteY473" fmla="*/ 1414462 h 2008591"/>
              <a:gd name="connsiteX474" fmla="*/ 1514475 w 2443163"/>
              <a:gd name="connsiteY474" fmla="*/ 1443037 h 2008591"/>
              <a:gd name="connsiteX475" fmla="*/ 1457325 w 2443163"/>
              <a:gd name="connsiteY475" fmla="*/ 1485900 h 2008591"/>
              <a:gd name="connsiteX476" fmla="*/ 1414463 w 2443163"/>
              <a:gd name="connsiteY476" fmla="*/ 1528762 h 2008591"/>
              <a:gd name="connsiteX477" fmla="*/ 1343025 w 2443163"/>
              <a:gd name="connsiteY477" fmla="*/ 1557337 h 2008591"/>
              <a:gd name="connsiteX478" fmla="*/ 1285875 w 2443163"/>
              <a:gd name="connsiteY478" fmla="*/ 1600200 h 2008591"/>
              <a:gd name="connsiteX479" fmla="*/ 1243013 w 2443163"/>
              <a:gd name="connsiteY479" fmla="*/ 1614487 h 2008591"/>
              <a:gd name="connsiteX480" fmla="*/ 1185863 w 2443163"/>
              <a:gd name="connsiteY480" fmla="*/ 1643062 h 2008591"/>
              <a:gd name="connsiteX481" fmla="*/ 1100138 w 2443163"/>
              <a:gd name="connsiteY481" fmla="*/ 1700212 h 2008591"/>
              <a:gd name="connsiteX482" fmla="*/ 985838 w 2443163"/>
              <a:gd name="connsiteY482" fmla="*/ 1743075 h 2008591"/>
              <a:gd name="connsiteX483" fmla="*/ 885825 w 2443163"/>
              <a:gd name="connsiteY483" fmla="*/ 1771650 h 2008591"/>
              <a:gd name="connsiteX484" fmla="*/ 742950 w 2443163"/>
              <a:gd name="connsiteY484" fmla="*/ 1743075 h 2008591"/>
              <a:gd name="connsiteX485" fmla="*/ 642938 w 2443163"/>
              <a:gd name="connsiteY485" fmla="*/ 1685925 h 2008591"/>
              <a:gd name="connsiteX486" fmla="*/ 571500 w 2443163"/>
              <a:gd name="connsiteY486" fmla="*/ 1657350 h 2008591"/>
              <a:gd name="connsiteX487" fmla="*/ 528638 w 2443163"/>
              <a:gd name="connsiteY487" fmla="*/ 1600200 h 2008591"/>
              <a:gd name="connsiteX488" fmla="*/ 371475 w 2443163"/>
              <a:gd name="connsiteY488" fmla="*/ 1471612 h 2008591"/>
              <a:gd name="connsiteX489" fmla="*/ 328613 w 2443163"/>
              <a:gd name="connsiteY489" fmla="*/ 1400175 h 2008591"/>
              <a:gd name="connsiteX490" fmla="*/ 228600 w 2443163"/>
              <a:gd name="connsiteY490" fmla="*/ 1314450 h 2008591"/>
              <a:gd name="connsiteX491" fmla="*/ 171450 w 2443163"/>
              <a:gd name="connsiteY491" fmla="*/ 1200150 h 2008591"/>
              <a:gd name="connsiteX492" fmla="*/ 142875 w 2443163"/>
              <a:gd name="connsiteY492" fmla="*/ 1157287 h 2008591"/>
              <a:gd name="connsiteX493" fmla="*/ 142875 w 2443163"/>
              <a:gd name="connsiteY493" fmla="*/ 957262 h 2008591"/>
              <a:gd name="connsiteX494" fmla="*/ 285750 w 2443163"/>
              <a:gd name="connsiteY494" fmla="*/ 828675 h 2008591"/>
              <a:gd name="connsiteX495" fmla="*/ 342900 w 2443163"/>
              <a:gd name="connsiteY495" fmla="*/ 785812 h 2008591"/>
              <a:gd name="connsiteX496" fmla="*/ 385763 w 2443163"/>
              <a:gd name="connsiteY496" fmla="*/ 728662 h 2008591"/>
              <a:gd name="connsiteX497" fmla="*/ 471488 w 2443163"/>
              <a:gd name="connsiteY497" fmla="*/ 700087 h 2008591"/>
              <a:gd name="connsiteX498" fmla="*/ 514350 w 2443163"/>
              <a:gd name="connsiteY498" fmla="*/ 657225 h 2008591"/>
              <a:gd name="connsiteX499" fmla="*/ 600075 w 2443163"/>
              <a:gd name="connsiteY499" fmla="*/ 542925 h 2008591"/>
              <a:gd name="connsiteX500" fmla="*/ 671513 w 2443163"/>
              <a:gd name="connsiteY500" fmla="*/ 514350 h 2008591"/>
              <a:gd name="connsiteX501" fmla="*/ 728663 w 2443163"/>
              <a:gd name="connsiteY501" fmla="*/ 457200 h 2008591"/>
              <a:gd name="connsiteX502" fmla="*/ 900113 w 2443163"/>
              <a:gd name="connsiteY502" fmla="*/ 400050 h 2008591"/>
              <a:gd name="connsiteX503" fmla="*/ 985838 w 2443163"/>
              <a:gd name="connsiteY503" fmla="*/ 342900 h 2008591"/>
              <a:gd name="connsiteX504" fmla="*/ 1028700 w 2443163"/>
              <a:gd name="connsiteY504" fmla="*/ 314325 h 2008591"/>
              <a:gd name="connsiteX505" fmla="*/ 1143000 w 2443163"/>
              <a:gd name="connsiteY505" fmla="*/ 257175 h 2008591"/>
              <a:gd name="connsiteX506" fmla="*/ 1371600 w 2443163"/>
              <a:gd name="connsiteY506" fmla="*/ 271462 h 2008591"/>
              <a:gd name="connsiteX507" fmla="*/ 1414463 w 2443163"/>
              <a:gd name="connsiteY507" fmla="*/ 328612 h 2008591"/>
              <a:gd name="connsiteX508" fmla="*/ 1500188 w 2443163"/>
              <a:gd name="connsiteY508" fmla="*/ 414337 h 2008591"/>
              <a:gd name="connsiteX509" fmla="*/ 1571625 w 2443163"/>
              <a:gd name="connsiteY509" fmla="*/ 485775 h 2008591"/>
              <a:gd name="connsiteX510" fmla="*/ 1614488 w 2443163"/>
              <a:gd name="connsiteY510" fmla="*/ 600075 h 2008591"/>
              <a:gd name="connsiteX511" fmla="*/ 1643063 w 2443163"/>
              <a:gd name="connsiteY511" fmla="*/ 657225 h 2008591"/>
              <a:gd name="connsiteX512" fmla="*/ 1585913 w 2443163"/>
              <a:gd name="connsiteY512" fmla="*/ 1157287 h 2008591"/>
              <a:gd name="connsiteX513" fmla="*/ 1528763 w 2443163"/>
              <a:gd name="connsiteY513" fmla="*/ 1343025 h 2008591"/>
              <a:gd name="connsiteX514" fmla="*/ 1500188 w 2443163"/>
              <a:gd name="connsiteY514" fmla="*/ 1414462 h 2008591"/>
              <a:gd name="connsiteX515" fmla="*/ 1443038 w 2443163"/>
              <a:gd name="connsiteY515" fmla="*/ 1457325 h 2008591"/>
              <a:gd name="connsiteX516" fmla="*/ 1357313 w 2443163"/>
              <a:gd name="connsiteY516" fmla="*/ 1514475 h 2008591"/>
              <a:gd name="connsiteX517" fmla="*/ 1314450 w 2443163"/>
              <a:gd name="connsiteY517" fmla="*/ 1528762 h 2008591"/>
              <a:gd name="connsiteX518" fmla="*/ 1157288 w 2443163"/>
              <a:gd name="connsiteY518" fmla="*/ 1557337 h 2008591"/>
              <a:gd name="connsiteX519" fmla="*/ 1114425 w 2443163"/>
              <a:gd name="connsiteY519" fmla="*/ 1571625 h 2008591"/>
              <a:gd name="connsiteX520" fmla="*/ 785813 w 2443163"/>
              <a:gd name="connsiteY520" fmla="*/ 1543050 h 2008591"/>
              <a:gd name="connsiteX521" fmla="*/ 657225 w 2443163"/>
              <a:gd name="connsiteY521" fmla="*/ 1443037 h 2008591"/>
              <a:gd name="connsiteX522" fmla="*/ 585788 w 2443163"/>
              <a:gd name="connsiteY522" fmla="*/ 1414462 h 2008591"/>
              <a:gd name="connsiteX523" fmla="*/ 514350 w 2443163"/>
              <a:gd name="connsiteY523" fmla="*/ 1343025 h 2008591"/>
              <a:gd name="connsiteX524" fmla="*/ 428625 w 2443163"/>
              <a:gd name="connsiteY524" fmla="*/ 1271587 h 2008591"/>
              <a:gd name="connsiteX525" fmla="*/ 314325 w 2443163"/>
              <a:gd name="connsiteY525" fmla="*/ 1128712 h 2008591"/>
              <a:gd name="connsiteX526" fmla="*/ 200025 w 2443163"/>
              <a:gd name="connsiteY526" fmla="*/ 1000125 h 2008591"/>
              <a:gd name="connsiteX527" fmla="*/ 228600 w 2443163"/>
              <a:gd name="connsiteY527" fmla="*/ 742950 h 2008591"/>
              <a:gd name="connsiteX528" fmla="*/ 242888 w 2443163"/>
              <a:gd name="connsiteY528" fmla="*/ 700087 h 2008591"/>
              <a:gd name="connsiteX529" fmla="*/ 271463 w 2443163"/>
              <a:gd name="connsiteY529" fmla="*/ 657225 h 2008591"/>
              <a:gd name="connsiteX530" fmla="*/ 328613 w 2443163"/>
              <a:gd name="connsiteY530" fmla="*/ 557212 h 2008591"/>
              <a:gd name="connsiteX531" fmla="*/ 357188 w 2443163"/>
              <a:gd name="connsiteY531" fmla="*/ 514350 h 2008591"/>
              <a:gd name="connsiteX532" fmla="*/ 400050 w 2443163"/>
              <a:gd name="connsiteY532" fmla="*/ 485775 h 2008591"/>
              <a:gd name="connsiteX533" fmla="*/ 500063 w 2443163"/>
              <a:gd name="connsiteY533" fmla="*/ 414337 h 2008591"/>
              <a:gd name="connsiteX534" fmla="*/ 600075 w 2443163"/>
              <a:gd name="connsiteY534" fmla="*/ 385762 h 2008591"/>
              <a:gd name="connsiteX535" fmla="*/ 657225 w 2443163"/>
              <a:gd name="connsiteY535" fmla="*/ 357187 h 2008591"/>
              <a:gd name="connsiteX536" fmla="*/ 800100 w 2443163"/>
              <a:gd name="connsiteY536" fmla="*/ 314325 h 2008591"/>
              <a:gd name="connsiteX537" fmla="*/ 1042988 w 2443163"/>
              <a:gd name="connsiteY537" fmla="*/ 342900 h 2008591"/>
              <a:gd name="connsiteX538" fmla="*/ 1114425 w 2443163"/>
              <a:gd name="connsiteY538" fmla="*/ 357187 h 2008591"/>
              <a:gd name="connsiteX539" fmla="*/ 1285875 w 2443163"/>
              <a:gd name="connsiteY539" fmla="*/ 385762 h 2008591"/>
              <a:gd name="connsiteX540" fmla="*/ 1457325 w 2443163"/>
              <a:gd name="connsiteY540" fmla="*/ 500062 h 2008591"/>
              <a:gd name="connsiteX541" fmla="*/ 1514475 w 2443163"/>
              <a:gd name="connsiteY541" fmla="*/ 557212 h 2008591"/>
              <a:gd name="connsiteX542" fmla="*/ 1543050 w 2443163"/>
              <a:gd name="connsiteY542" fmla="*/ 614362 h 2008591"/>
              <a:gd name="connsiteX543" fmla="*/ 1614488 w 2443163"/>
              <a:gd name="connsiteY543" fmla="*/ 714375 h 2008591"/>
              <a:gd name="connsiteX544" fmla="*/ 1628775 w 2443163"/>
              <a:gd name="connsiteY544" fmla="*/ 814387 h 2008591"/>
              <a:gd name="connsiteX545" fmla="*/ 1657350 w 2443163"/>
              <a:gd name="connsiteY545" fmla="*/ 928687 h 2008591"/>
              <a:gd name="connsiteX546" fmla="*/ 1671638 w 2443163"/>
              <a:gd name="connsiteY546" fmla="*/ 1000125 h 2008591"/>
              <a:gd name="connsiteX547" fmla="*/ 1643063 w 2443163"/>
              <a:gd name="connsiteY547" fmla="*/ 1371600 h 2008591"/>
              <a:gd name="connsiteX548" fmla="*/ 1614488 w 2443163"/>
              <a:gd name="connsiteY548" fmla="*/ 1414462 h 2008591"/>
              <a:gd name="connsiteX549" fmla="*/ 1585913 w 2443163"/>
              <a:gd name="connsiteY549" fmla="*/ 1471612 h 2008591"/>
              <a:gd name="connsiteX550" fmla="*/ 1557338 w 2443163"/>
              <a:gd name="connsiteY550" fmla="*/ 1514475 h 2008591"/>
              <a:gd name="connsiteX551" fmla="*/ 1528763 w 2443163"/>
              <a:gd name="connsiteY551" fmla="*/ 1571625 h 2008591"/>
              <a:gd name="connsiteX552" fmla="*/ 1485900 w 2443163"/>
              <a:gd name="connsiteY552" fmla="*/ 1614487 h 2008591"/>
              <a:gd name="connsiteX553" fmla="*/ 1457325 w 2443163"/>
              <a:gd name="connsiteY553" fmla="*/ 1671637 h 2008591"/>
              <a:gd name="connsiteX554" fmla="*/ 1414463 w 2443163"/>
              <a:gd name="connsiteY554" fmla="*/ 1700212 h 2008591"/>
              <a:gd name="connsiteX555" fmla="*/ 1314450 w 2443163"/>
              <a:gd name="connsiteY555" fmla="*/ 1800225 h 2008591"/>
              <a:gd name="connsiteX556" fmla="*/ 1243013 w 2443163"/>
              <a:gd name="connsiteY556" fmla="*/ 1871662 h 2008591"/>
              <a:gd name="connsiteX557" fmla="*/ 1200150 w 2443163"/>
              <a:gd name="connsiteY557" fmla="*/ 1914525 h 2008591"/>
              <a:gd name="connsiteX558" fmla="*/ 1128713 w 2443163"/>
              <a:gd name="connsiteY558" fmla="*/ 1928812 h 2008591"/>
              <a:gd name="connsiteX559" fmla="*/ 1071563 w 2443163"/>
              <a:gd name="connsiteY559" fmla="*/ 1943100 h 2008591"/>
              <a:gd name="connsiteX560" fmla="*/ 828675 w 2443163"/>
              <a:gd name="connsiteY560" fmla="*/ 1914525 h 2008591"/>
              <a:gd name="connsiteX561" fmla="*/ 742950 w 2443163"/>
              <a:gd name="connsiteY561" fmla="*/ 1857375 h 2008591"/>
              <a:gd name="connsiteX562" fmla="*/ 485775 w 2443163"/>
              <a:gd name="connsiteY562" fmla="*/ 1728787 h 2008591"/>
              <a:gd name="connsiteX563" fmla="*/ 428625 w 2443163"/>
              <a:gd name="connsiteY563" fmla="*/ 1714500 h 2008591"/>
              <a:gd name="connsiteX564" fmla="*/ 342900 w 2443163"/>
              <a:gd name="connsiteY564" fmla="*/ 1643062 h 2008591"/>
              <a:gd name="connsiteX565" fmla="*/ 228600 w 2443163"/>
              <a:gd name="connsiteY565" fmla="*/ 1557337 h 2008591"/>
              <a:gd name="connsiteX566" fmla="*/ 200025 w 2443163"/>
              <a:gd name="connsiteY566" fmla="*/ 1514475 h 2008591"/>
              <a:gd name="connsiteX567" fmla="*/ 114300 w 2443163"/>
              <a:gd name="connsiteY567" fmla="*/ 1471612 h 2008591"/>
              <a:gd name="connsiteX568" fmla="*/ 128588 w 2443163"/>
              <a:gd name="connsiteY568" fmla="*/ 1171575 h 2008591"/>
              <a:gd name="connsiteX569" fmla="*/ 157163 w 2443163"/>
              <a:gd name="connsiteY569" fmla="*/ 1128712 h 2008591"/>
              <a:gd name="connsiteX570" fmla="*/ 185738 w 2443163"/>
              <a:gd name="connsiteY570" fmla="*/ 1057275 h 2008591"/>
              <a:gd name="connsiteX571" fmla="*/ 328613 w 2443163"/>
              <a:gd name="connsiteY571" fmla="*/ 942975 h 2008591"/>
              <a:gd name="connsiteX572" fmla="*/ 385763 w 2443163"/>
              <a:gd name="connsiteY572" fmla="*/ 900112 h 2008591"/>
              <a:gd name="connsiteX573" fmla="*/ 542925 w 2443163"/>
              <a:gd name="connsiteY573" fmla="*/ 814387 h 2008591"/>
              <a:gd name="connsiteX574" fmla="*/ 657225 w 2443163"/>
              <a:gd name="connsiteY574" fmla="*/ 785812 h 2008591"/>
              <a:gd name="connsiteX575" fmla="*/ 714375 w 2443163"/>
              <a:gd name="connsiteY575" fmla="*/ 757237 h 2008591"/>
              <a:gd name="connsiteX576" fmla="*/ 900113 w 2443163"/>
              <a:gd name="connsiteY576" fmla="*/ 700087 h 2008591"/>
              <a:gd name="connsiteX577" fmla="*/ 1171575 w 2443163"/>
              <a:gd name="connsiteY577" fmla="*/ 614362 h 2008591"/>
              <a:gd name="connsiteX578" fmla="*/ 1457325 w 2443163"/>
              <a:gd name="connsiteY578" fmla="*/ 557212 h 2008591"/>
              <a:gd name="connsiteX579" fmla="*/ 1671638 w 2443163"/>
              <a:gd name="connsiteY579" fmla="*/ 571500 h 2008591"/>
              <a:gd name="connsiteX580" fmla="*/ 1743075 w 2443163"/>
              <a:gd name="connsiteY580" fmla="*/ 714375 h 2008591"/>
              <a:gd name="connsiteX581" fmla="*/ 1771650 w 2443163"/>
              <a:gd name="connsiteY581" fmla="*/ 771525 h 2008591"/>
              <a:gd name="connsiteX582" fmla="*/ 1743075 w 2443163"/>
              <a:gd name="connsiteY582" fmla="*/ 1114425 h 2008591"/>
              <a:gd name="connsiteX583" fmla="*/ 1714500 w 2443163"/>
              <a:gd name="connsiteY583" fmla="*/ 1157287 h 2008591"/>
              <a:gd name="connsiteX584" fmla="*/ 1671638 w 2443163"/>
              <a:gd name="connsiteY584" fmla="*/ 1257300 h 2008591"/>
              <a:gd name="connsiteX585" fmla="*/ 1543050 w 2443163"/>
              <a:gd name="connsiteY585" fmla="*/ 1443037 h 2008591"/>
              <a:gd name="connsiteX586" fmla="*/ 1528763 w 2443163"/>
              <a:gd name="connsiteY586" fmla="*/ 1500187 h 2008591"/>
              <a:gd name="connsiteX587" fmla="*/ 1385888 w 2443163"/>
              <a:gd name="connsiteY587" fmla="*/ 1643062 h 2008591"/>
              <a:gd name="connsiteX588" fmla="*/ 1357313 w 2443163"/>
              <a:gd name="connsiteY588" fmla="*/ 1685925 h 2008591"/>
              <a:gd name="connsiteX589" fmla="*/ 1285875 w 2443163"/>
              <a:gd name="connsiteY589" fmla="*/ 1757362 h 2008591"/>
              <a:gd name="connsiteX590" fmla="*/ 1257300 w 2443163"/>
              <a:gd name="connsiteY590" fmla="*/ 1800225 h 2008591"/>
              <a:gd name="connsiteX591" fmla="*/ 1214438 w 2443163"/>
              <a:gd name="connsiteY591" fmla="*/ 1828800 h 2008591"/>
              <a:gd name="connsiteX592" fmla="*/ 1114425 w 2443163"/>
              <a:gd name="connsiteY592" fmla="*/ 1871662 h 2008591"/>
              <a:gd name="connsiteX593" fmla="*/ 900113 w 2443163"/>
              <a:gd name="connsiteY593" fmla="*/ 1814512 h 2008591"/>
              <a:gd name="connsiteX594" fmla="*/ 828675 w 2443163"/>
              <a:gd name="connsiteY594" fmla="*/ 1743075 h 2008591"/>
              <a:gd name="connsiteX595" fmla="*/ 757238 w 2443163"/>
              <a:gd name="connsiteY595" fmla="*/ 1685925 h 2008591"/>
              <a:gd name="connsiteX596" fmla="*/ 714375 w 2443163"/>
              <a:gd name="connsiteY596" fmla="*/ 1628775 h 2008591"/>
              <a:gd name="connsiteX597" fmla="*/ 642938 w 2443163"/>
              <a:gd name="connsiteY597" fmla="*/ 1571625 h 2008591"/>
              <a:gd name="connsiteX598" fmla="*/ 528638 w 2443163"/>
              <a:gd name="connsiteY598" fmla="*/ 1428750 h 2008591"/>
              <a:gd name="connsiteX599" fmla="*/ 457200 w 2443163"/>
              <a:gd name="connsiteY599" fmla="*/ 1357312 h 2008591"/>
              <a:gd name="connsiteX600" fmla="*/ 428625 w 2443163"/>
              <a:gd name="connsiteY600" fmla="*/ 1271587 h 2008591"/>
              <a:gd name="connsiteX601" fmla="*/ 400050 w 2443163"/>
              <a:gd name="connsiteY601" fmla="*/ 1214437 h 2008591"/>
              <a:gd name="connsiteX602" fmla="*/ 414338 w 2443163"/>
              <a:gd name="connsiteY602" fmla="*/ 971550 h 2008591"/>
              <a:gd name="connsiteX603" fmla="*/ 471488 w 2443163"/>
              <a:gd name="connsiteY603" fmla="*/ 785812 h 2008591"/>
              <a:gd name="connsiteX604" fmla="*/ 500063 w 2443163"/>
              <a:gd name="connsiteY604" fmla="*/ 728662 h 2008591"/>
              <a:gd name="connsiteX605" fmla="*/ 528638 w 2443163"/>
              <a:gd name="connsiteY605" fmla="*/ 628650 h 2008591"/>
              <a:gd name="connsiteX606" fmla="*/ 614363 w 2443163"/>
              <a:gd name="connsiteY606" fmla="*/ 500062 h 2008591"/>
              <a:gd name="connsiteX607" fmla="*/ 714375 w 2443163"/>
              <a:gd name="connsiteY607" fmla="*/ 400050 h 2008591"/>
              <a:gd name="connsiteX608" fmla="*/ 828675 w 2443163"/>
              <a:gd name="connsiteY608" fmla="*/ 342900 h 2008591"/>
              <a:gd name="connsiteX609" fmla="*/ 1185863 w 2443163"/>
              <a:gd name="connsiteY609" fmla="*/ 371475 h 2008591"/>
              <a:gd name="connsiteX610" fmla="*/ 1257300 w 2443163"/>
              <a:gd name="connsiteY610" fmla="*/ 385762 h 2008591"/>
              <a:gd name="connsiteX611" fmla="*/ 1343025 w 2443163"/>
              <a:gd name="connsiteY611" fmla="*/ 428625 h 2008591"/>
              <a:gd name="connsiteX612" fmla="*/ 1443038 w 2443163"/>
              <a:gd name="connsiteY612" fmla="*/ 457200 h 2008591"/>
              <a:gd name="connsiteX613" fmla="*/ 1600200 w 2443163"/>
              <a:gd name="connsiteY613" fmla="*/ 557212 h 2008591"/>
              <a:gd name="connsiteX614" fmla="*/ 1643063 w 2443163"/>
              <a:gd name="connsiteY614" fmla="*/ 628650 h 2008591"/>
              <a:gd name="connsiteX615" fmla="*/ 1657350 w 2443163"/>
              <a:gd name="connsiteY615" fmla="*/ 700087 h 2008591"/>
              <a:gd name="connsiteX616" fmla="*/ 1628775 w 2443163"/>
              <a:gd name="connsiteY616" fmla="*/ 1100137 h 2008591"/>
              <a:gd name="connsiteX617" fmla="*/ 1600200 w 2443163"/>
              <a:gd name="connsiteY617" fmla="*/ 1185862 h 2008591"/>
              <a:gd name="connsiteX618" fmla="*/ 1585913 w 2443163"/>
              <a:gd name="connsiteY618" fmla="*/ 1243012 h 2008591"/>
              <a:gd name="connsiteX619" fmla="*/ 1528763 w 2443163"/>
              <a:gd name="connsiteY619" fmla="*/ 1285875 h 2008591"/>
              <a:gd name="connsiteX620" fmla="*/ 1443038 w 2443163"/>
              <a:gd name="connsiteY620" fmla="*/ 1400175 h 2008591"/>
              <a:gd name="connsiteX621" fmla="*/ 1400175 w 2443163"/>
              <a:gd name="connsiteY621" fmla="*/ 1457325 h 2008591"/>
              <a:gd name="connsiteX622" fmla="*/ 1271588 w 2443163"/>
              <a:gd name="connsiteY622" fmla="*/ 1528762 h 2008591"/>
              <a:gd name="connsiteX623" fmla="*/ 1157288 w 2443163"/>
              <a:gd name="connsiteY623" fmla="*/ 1585912 h 2008591"/>
              <a:gd name="connsiteX624" fmla="*/ 885825 w 2443163"/>
              <a:gd name="connsiteY624" fmla="*/ 1557337 h 2008591"/>
              <a:gd name="connsiteX625" fmla="*/ 800100 w 2443163"/>
              <a:gd name="connsiteY625" fmla="*/ 1485900 h 2008591"/>
              <a:gd name="connsiteX626" fmla="*/ 685800 w 2443163"/>
              <a:gd name="connsiteY626" fmla="*/ 1428750 h 2008591"/>
              <a:gd name="connsiteX627" fmla="*/ 614363 w 2443163"/>
              <a:gd name="connsiteY627" fmla="*/ 1371600 h 2008591"/>
              <a:gd name="connsiteX628" fmla="*/ 385763 w 2443163"/>
              <a:gd name="connsiteY628" fmla="*/ 1271587 h 2008591"/>
              <a:gd name="connsiteX629" fmla="*/ 300038 w 2443163"/>
              <a:gd name="connsiteY629" fmla="*/ 1214437 h 2008591"/>
              <a:gd name="connsiteX630" fmla="*/ 242888 w 2443163"/>
              <a:gd name="connsiteY630" fmla="*/ 1185862 h 2008591"/>
              <a:gd name="connsiteX631" fmla="*/ 157163 w 2443163"/>
              <a:gd name="connsiteY631" fmla="*/ 1128712 h 2008591"/>
              <a:gd name="connsiteX632" fmla="*/ 85725 w 2443163"/>
              <a:gd name="connsiteY632" fmla="*/ 1100137 h 2008591"/>
              <a:gd name="connsiteX633" fmla="*/ 0 w 2443163"/>
              <a:gd name="connsiteY633" fmla="*/ 1028700 h 2008591"/>
              <a:gd name="connsiteX634" fmla="*/ 14288 w 2443163"/>
              <a:gd name="connsiteY634" fmla="*/ 871537 h 2008591"/>
              <a:gd name="connsiteX635" fmla="*/ 57150 w 2443163"/>
              <a:gd name="connsiteY635" fmla="*/ 800100 h 2008591"/>
              <a:gd name="connsiteX636" fmla="*/ 114300 w 2443163"/>
              <a:gd name="connsiteY636" fmla="*/ 714375 h 2008591"/>
              <a:gd name="connsiteX637" fmla="*/ 271463 w 2443163"/>
              <a:gd name="connsiteY637" fmla="*/ 585787 h 2008591"/>
              <a:gd name="connsiteX638" fmla="*/ 314325 w 2443163"/>
              <a:gd name="connsiteY638" fmla="*/ 557212 h 2008591"/>
              <a:gd name="connsiteX639" fmla="*/ 357188 w 2443163"/>
              <a:gd name="connsiteY639" fmla="*/ 514350 h 2008591"/>
              <a:gd name="connsiteX640" fmla="*/ 428625 w 2443163"/>
              <a:gd name="connsiteY640" fmla="*/ 500062 h 2008591"/>
              <a:gd name="connsiteX641" fmla="*/ 471488 w 2443163"/>
              <a:gd name="connsiteY641" fmla="*/ 471487 h 2008591"/>
              <a:gd name="connsiteX642" fmla="*/ 1100138 w 2443163"/>
              <a:gd name="connsiteY642" fmla="*/ 457200 h 2008591"/>
              <a:gd name="connsiteX643" fmla="*/ 1143000 w 2443163"/>
              <a:gd name="connsiteY643" fmla="*/ 471487 h 2008591"/>
              <a:gd name="connsiteX644" fmla="*/ 1185863 w 2443163"/>
              <a:gd name="connsiteY644" fmla="*/ 500062 h 2008591"/>
              <a:gd name="connsiteX645" fmla="*/ 1257300 w 2443163"/>
              <a:gd name="connsiteY645" fmla="*/ 514350 h 2008591"/>
              <a:gd name="connsiteX646" fmla="*/ 1385888 w 2443163"/>
              <a:gd name="connsiteY646" fmla="*/ 600075 h 2008591"/>
              <a:gd name="connsiteX647" fmla="*/ 1400175 w 2443163"/>
              <a:gd name="connsiteY647" fmla="*/ 657225 h 2008591"/>
              <a:gd name="connsiteX648" fmla="*/ 1371600 w 2443163"/>
              <a:gd name="connsiteY648" fmla="*/ 1057275 h 2008591"/>
              <a:gd name="connsiteX649" fmla="*/ 1343025 w 2443163"/>
              <a:gd name="connsiteY649" fmla="*/ 1100137 h 2008591"/>
              <a:gd name="connsiteX650" fmla="*/ 1228725 w 2443163"/>
              <a:gd name="connsiteY650" fmla="*/ 1185862 h 2008591"/>
              <a:gd name="connsiteX651" fmla="*/ 1171575 w 2443163"/>
              <a:gd name="connsiteY651" fmla="*/ 1214437 h 2008591"/>
              <a:gd name="connsiteX652" fmla="*/ 1028700 w 2443163"/>
              <a:gd name="connsiteY652" fmla="*/ 1185862 h 2008591"/>
              <a:gd name="connsiteX653" fmla="*/ 957263 w 2443163"/>
              <a:gd name="connsiteY653" fmla="*/ 1114425 h 2008591"/>
              <a:gd name="connsiteX654" fmla="*/ 914400 w 2443163"/>
              <a:gd name="connsiteY654" fmla="*/ 1085850 h 2008591"/>
              <a:gd name="connsiteX655" fmla="*/ 871538 w 2443163"/>
              <a:gd name="connsiteY655" fmla="*/ 1042987 h 2008591"/>
              <a:gd name="connsiteX656" fmla="*/ 771525 w 2443163"/>
              <a:gd name="connsiteY656" fmla="*/ 957262 h 2008591"/>
              <a:gd name="connsiteX657" fmla="*/ 614363 w 2443163"/>
              <a:gd name="connsiteY657" fmla="*/ 828675 h 2008591"/>
              <a:gd name="connsiteX658" fmla="*/ 500063 w 2443163"/>
              <a:gd name="connsiteY658" fmla="*/ 700087 h 2008591"/>
              <a:gd name="connsiteX659" fmla="*/ 514350 w 2443163"/>
              <a:gd name="connsiteY659" fmla="*/ 500062 h 2008591"/>
              <a:gd name="connsiteX660" fmla="*/ 542925 w 2443163"/>
              <a:gd name="connsiteY660" fmla="*/ 442912 h 2008591"/>
              <a:gd name="connsiteX661" fmla="*/ 614363 w 2443163"/>
              <a:gd name="connsiteY661" fmla="*/ 428625 h 2008591"/>
              <a:gd name="connsiteX662" fmla="*/ 700088 w 2443163"/>
              <a:gd name="connsiteY662" fmla="*/ 400050 h 2008591"/>
              <a:gd name="connsiteX663" fmla="*/ 914400 w 2443163"/>
              <a:gd name="connsiteY663" fmla="*/ 414337 h 2008591"/>
              <a:gd name="connsiteX664" fmla="*/ 971550 w 2443163"/>
              <a:gd name="connsiteY664" fmla="*/ 428625 h 2008591"/>
              <a:gd name="connsiteX665" fmla="*/ 1157288 w 2443163"/>
              <a:gd name="connsiteY665" fmla="*/ 500062 h 2008591"/>
              <a:gd name="connsiteX666" fmla="*/ 1300163 w 2443163"/>
              <a:gd name="connsiteY666" fmla="*/ 542925 h 2008591"/>
              <a:gd name="connsiteX667" fmla="*/ 1485900 w 2443163"/>
              <a:gd name="connsiteY667" fmla="*/ 642937 h 2008591"/>
              <a:gd name="connsiteX668" fmla="*/ 1500188 w 2443163"/>
              <a:gd name="connsiteY668" fmla="*/ 785812 h 2008591"/>
              <a:gd name="connsiteX669" fmla="*/ 1428750 w 2443163"/>
              <a:gd name="connsiteY669" fmla="*/ 842962 h 2008591"/>
              <a:gd name="connsiteX670" fmla="*/ 1328738 w 2443163"/>
              <a:gd name="connsiteY670" fmla="*/ 900112 h 2008591"/>
              <a:gd name="connsiteX671" fmla="*/ 1214438 w 2443163"/>
              <a:gd name="connsiteY671" fmla="*/ 942975 h 2008591"/>
              <a:gd name="connsiteX672" fmla="*/ 985838 w 2443163"/>
              <a:gd name="connsiteY672" fmla="*/ 914400 h 2008591"/>
              <a:gd name="connsiteX673" fmla="*/ 900113 w 2443163"/>
              <a:gd name="connsiteY673" fmla="*/ 857250 h 2008591"/>
              <a:gd name="connsiteX674" fmla="*/ 771525 w 2443163"/>
              <a:gd name="connsiteY674" fmla="*/ 771525 h 2008591"/>
              <a:gd name="connsiteX675" fmla="*/ 742950 w 2443163"/>
              <a:gd name="connsiteY675" fmla="*/ 728662 h 2008591"/>
              <a:gd name="connsiteX676" fmla="*/ 700088 w 2443163"/>
              <a:gd name="connsiteY676" fmla="*/ 685800 h 2008591"/>
              <a:gd name="connsiteX677" fmla="*/ 614363 w 2443163"/>
              <a:gd name="connsiteY677" fmla="*/ 571500 h 2008591"/>
              <a:gd name="connsiteX678" fmla="*/ 585788 w 2443163"/>
              <a:gd name="connsiteY678" fmla="*/ 500062 h 2008591"/>
              <a:gd name="connsiteX679" fmla="*/ 785813 w 2443163"/>
              <a:gd name="connsiteY679" fmla="*/ 457200 h 2008591"/>
              <a:gd name="connsiteX680" fmla="*/ 914400 w 2443163"/>
              <a:gd name="connsiteY680" fmla="*/ 528637 h 2008591"/>
              <a:gd name="connsiteX681" fmla="*/ 971550 w 2443163"/>
              <a:gd name="connsiteY681" fmla="*/ 557212 h 2008591"/>
              <a:gd name="connsiteX682" fmla="*/ 1042988 w 2443163"/>
              <a:gd name="connsiteY682" fmla="*/ 600075 h 2008591"/>
              <a:gd name="connsiteX683" fmla="*/ 1171575 w 2443163"/>
              <a:gd name="connsiteY683" fmla="*/ 714375 h 2008591"/>
              <a:gd name="connsiteX684" fmla="*/ 1200150 w 2443163"/>
              <a:gd name="connsiteY684" fmla="*/ 771525 h 2008591"/>
              <a:gd name="connsiteX685" fmla="*/ 1128713 w 2443163"/>
              <a:gd name="connsiteY685" fmla="*/ 900112 h 2008591"/>
              <a:gd name="connsiteX686" fmla="*/ 1085850 w 2443163"/>
              <a:gd name="connsiteY686" fmla="*/ 914400 h 2008591"/>
              <a:gd name="connsiteX687" fmla="*/ 942975 w 2443163"/>
              <a:gd name="connsiteY687" fmla="*/ 885825 h 2008591"/>
              <a:gd name="connsiteX688" fmla="*/ 900113 w 2443163"/>
              <a:gd name="connsiteY688" fmla="*/ 842962 h 2008591"/>
              <a:gd name="connsiteX689" fmla="*/ 757238 w 2443163"/>
              <a:gd name="connsiteY689" fmla="*/ 728662 h 2008591"/>
              <a:gd name="connsiteX690" fmla="*/ 628650 w 2443163"/>
              <a:gd name="connsiteY690" fmla="*/ 600075 h 2008591"/>
              <a:gd name="connsiteX691" fmla="*/ 585788 w 2443163"/>
              <a:gd name="connsiteY691" fmla="*/ 557212 h 2008591"/>
              <a:gd name="connsiteX692" fmla="*/ 571500 w 2443163"/>
              <a:gd name="connsiteY692" fmla="*/ 500062 h 2008591"/>
              <a:gd name="connsiteX693" fmla="*/ 585788 w 2443163"/>
              <a:gd name="connsiteY693" fmla="*/ 457200 h 2008591"/>
              <a:gd name="connsiteX694" fmla="*/ 714375 w 2443163"/>
              <a:gd name="connsiteY694" fmla="*/ 500062 h 2008591"/>
              <a:gd name="connsiteX695" fmla="*/ 828675 w 2443163"/>
              <a:gd name="connsiteY695" fmla="*/ 557212 h 2008591"/>
              <a:gd name="connsiteX696" fmla="*/ 942975 w 2443163"/>
              <a:gd name="connsiteY696" fmla="*/ 614362 h 2008591"/>
              <a:gd name="connsiteX697" fmla="*/ 1000125 w 2443163"/>
              <a:gd name="connsiteY697" fmla="*/ 657225 h 2008591"/>
              <a:gd name="connsiteX698" fmla="*/ 1114425 w 2443163"/>
              <a:gd name="connsiteY698" fmla="*/ 714375 h 2008591"/>
              <a:gd name="connsiteX699" fmla="*/ 1185863 w 2443163"/>
              <a:gd name="connsiteY699" fmla="*/ 785812 h 2008591"/>
              <a:gd name="connsiteX700" fmla="*/ 1257300 w 2443163"/>
              <a:gd name="connsiteY700" fmla="*/ 828675 h 2008591"/>
              <a:gd name="connsiteX701" fmla="*/ 1328738 w 2443163"/>
              <a:gd name="connsiteY701" fmla="*/ 957262 h 2008591"/>
              <a:gd name="connsiteX702" fmla="*/ 1300163 w 2443163"/>
              <a:gd name="connsiteY702" fmla="*/ 1028700 h 2008591"/>
              <a:gd name="connsiteX703" fmla="*/ 1243013 w 2443163"/>
              <a:gd name="connsiteY703" fmla="*/ 1042987 h 2008591"/>
              <a:gd name="connsiteX704" fmla="*/ 1185863 w 2443163"/>
              <a:gd name="connsiteY704" fmla="*/ 1071562 h 2008591"/>
              <a:gd name="connsiteX705" fmla="*/ 828675 w 2443163"/>
              <a:gd name="connsiteY705" fmla="*/ 1042987 h 2008591"/>
              <a:gd name="connsiteX706" fmla="*/ 757238 w 2443163"/>
              <a:gd name="connsiteY706" fmla="*/ 1014412 h 2008591"/>
              <a:gd name="connsiteX707" fmla="*/ 700088 w 2443163"/>
              <a:gd name="connsiteY707" fmla="*/ 900112 h 2008591"/>
              <a:gd name="connsiteX708" fmla="*/ 714375 w 2443163"/>
              <a:gd name="connsiteY708" fmla="*/ 800100 h 2008591"/>
              <a:gd name="connsiteX709" fmla="*/ 871538 w 2443163"/>
              <a:gd name="connsiteY709" fmla="*/ 842962 h 2008591"/>
              <a:gd name="connsiteX710" fmla="*/ 1000125 w 2443163"/>
              <a:gd name="connsiteY710" fmla="*/ 971550 h 2008591"/>
              <a:gd name="connsiteX711" fmla="*/ 1057275 w 2443163"/>
              <a:gd name="connsiteY711" fmla="*/ 1014412 h 2008591"/>
              <a:gd name="connsiteX712" fmla="*/ 1157288 w 2443163"/>
              <a:gd name="connsiteY712" fmla="*/ 1157287 h 2008591"/>
              <a:gd name="connsiteX713" fmla="*/ 1171575 w 2443163"/>
              <a:gd name="connsiteY713" fmla="*/ 1200150 h 2008591"/>
              <a:gd name="connsiteX714" fmla="*/ 1143000 w 2443163"/>
              <a:gd name="connsiteY714" fmla="*/ 1243012 h 2008591"/>
              <a:gd name="connsiteX715" fmla="*/ 914400 w 2443163"/>
              <a:gd name="connsiteY715" fmla="*/ 1243012 h 2008591"/>
              <a:gd name="connsiteX716" fmla="*/ 800100 w 2443163"/>
              <a:gd name="connsiteY716" fmla="*/ 1157287 h 2008591"/>
              <a:gd name="connsiteX717" fmla="*/ 728663 w 2443163"/>
              <a:gd name="connsiteY717" fmla="*/ 1071562 h 2008591"/>
              <a:gd name="connsiteX718" fmla="*/ 714375 w 2443163"/>
              <a:gd name="connsiteY718" fmla="*/ 1014412 h 2008591"/>
              <a:gd name="connsiteX719" fmla="*/ 671513 w 2443163"/>
              <a:gd name="connsiteY719" fmla="*/ 985837 h 2008591"/>
              <a:gd name="connsiteX720" fmla="*/ 685800 w 2443163"/>
              <a:gd name="connsiteY720" fmla="*/ 914400 h 2008591"/>
              <a:gd name="connsiteX721" fmla="*/ 742950 w 2443163"/>
              <a:gd name="connsiteY721" fmla="*/ 800100 h 2008591"/>
              <a:gd name="connsiteX722" fmla="*/ 785813 w 2443163"/>
              <a:gd name="connsiteY722" fmla="*/ 757237 h 2008591"/>
              <a:gd name="connsiteX723" fmla="*/ 942975 w 2443163"/>
              <a:gd name="connsiteY723" fmla="*/ 771525 h 2008591"/>
              <a:gd name="connsiteX724" fmla="*/ 985838 w 2443163"/>
              <a:gd name="connsiteY724" fmla="*/ 800100 h 2008591"/>
              <a:gd name="connsiteX725" fmla="*/ 1114425 w 2443163"/>
              <a:gd name="connsiteY725" fmla="*/ 914400 h 2008591"/>
              <a:gd name="connsiteX726" fmla="*/ 1185863 w 2443163"/>
              <a:gd name="connsiteY726" fmla="*/ 1000125 h 2008591"/>
              <a:gd name="connsiteX727" fmla="*/ 1185863 w 2443163"/>
              <a:gd name="connsiteY727" fmla="*/ 1200150 h 2008591"/>
              <a:gd name="connsiteX728" fmla="*/ 1042988 w 2443163"/>
              <a:gd name="connsiteY728" fmla="*/ 1171575 h 2008591"/>
              <a:gd name="connsiteX729" fmla="*/ 900113 w 2443163"/>
              <a:gd name="connsiteY729" fmla="*/ 1042987 h 2008591"/>
              <a:gd name="connsiteX730" fmla="*/ 871538 w 2443163"/>
              <a:gd name="connsiteY730" fmla="*/ 1000125 h 2008591"/>
              <a:gd name="connsiteX731" fmla="*/ 814388 w 2443163"/>
              <a:gd name="connsiteY731" fmla="*/ 957262 h 2008591"/>
              <a:gd name="connsiteX732" fmla="*/ 771525 w 2443163"/>
              <a:gd name="connsiteY732" fmla="*/ 914400 h 2008591"/>
              <a:gd name="connsiteX733" fmla="*/ 757238 w 2443163"/>
              <a:gd name="connsiteY733" fmla="*/ 857250 h 2008591"/>
              <a:gd name="connsiteX734" fmla="*/ 714375 w 2443163"/>
              <a:gd name="connsiteY734" fmla="*/ 828675 h 2008591"/>
              <a:gd name="connsiteX735" fmla="*/ 685800 w 2443163"/>
              <a:gd name="connsiteY735" fmla="*/ 771525 h 2008591"/>
              <a:gd name="connsiteX736" fmla="*/ 742950 w 2443163"/>
              <a:gd name="connsiteY736" fmla="*/ 585787 h 2008591"/>
              <a:gd name="connsiteX737" fmla="*/ 900113 w 2443163"/>
              <a:gd name="connsiteY737" fmla="*/ 600075 h 2008591"/>
              <a:gd name="connsiteX738" fmla="*/ 1085850 w 2443163"/>
              <a:gd name="connsiteY738" fmla="*/ 700087 h 2008591"/>
              <a:gd name="connsiteX739" fmla="*/ 1128713 w 2443163"/>
              <a:gd name="connsiteY739" fmla="*/ 728662 h 2008591"/>
              <a:gd name="connsiteX740" fmla="*/ 1214438 w 2443163"/>
              <a:gd name="connsiteY740" fmla="*/ 800100 h 2008591"/>
              <a:gd name="connsiteX741" fmla="*/ 1243013 w 2443163"/>
              <a:gd name="connsiteY741" fmla="*/ 857250 h 2008591"/>
              <a:gd name="connsiteX742" fmla="*/ 1285875 w 2443163"/>
              <a:gd name="connsiteY742" fmla="*/ 914400 h 2008591"/>
              <a:gd name="connsiteX743" fmla="*/ 1257300 w 2443163"/>
              <a:gd name="connsiteY743" fmla="*/ 1071562 h 2008591"/>
              <a:gd name="connsiteX744" fmla="*/ 1014413 w 2443163"/>
              <a:gd name="connsiteY744" fmla="*/ 1000125 h 2008591"/>
              <a:gd name="connsiteX745" fmla="*/ 971550 w 2443163"/>
              <a:gd name="connsiteY745" fmla="*/ 942975 h 2008591"/>
              <a:gd name="connsiteX746" fmla="*/ 857250 w 2443163"/>
              <a:gd name="connsiteY746" fmla="*/ 828675 h 2008591"/>
              <a:gd name="connsiteX747" fmla="*/ 842963 w 2443163"/>
              <a:gd name="connsiteY747" fmla="*/ 785812 h 2008591"/>
              <a:gd name="connsiteX748" fmla="*/ 814388 w 2443163"/>
              <a:gd name="connsiteY748" fmla="*/ 542925 h 2008591"/>
              <a:gd name="connsiteX749" fmla="*/ 900113 w 2443163"/>
              <a:gd name="connsiteY749" fmla="*/ 485775 h 2008591"/>
              <a:gd name="connsiteX750" fmla="*/ 1128713 w 2443163"/>
              <a:gd name="connsiteY750" fmla="*/ 500062 h 2008591"/>
              <a:gd name="connsiteX751" fmla="*/ 1228725 w 2443163"/>
              <a:gd name="connsiteY751" fmla="*/ 557212 h 2008591"/>
              <a:gd name="connsiteX752" fmla="*/ 1285875 w 2443163"/>
              <a:gd name="connsiteY752" fmla="*/ 585787 h 2008591"/>
              <a:gd name="connsiteX753" fmla="*/ 1300163 w 2443163"/>
              <a:gd name="connsiteY753" fmla="*/ 628650 h 2008591"/>
              <a:gd name="connsiteX754" fmla="*/ 1328738 w 2443163"/>
              <a:gd name="connsiteY754" fmla="*/ 685800 h 2008591"/>
              <a:gd name="connsiteX755" fmla="*/ 1271588 w 2443163"/>
              <a:gd name="connsiteY755" fmla="*/ 885825 h 2008591"/>
              <a:gd name="connsiteX756" fmla="*/ 1157288 w 2443163"/>
              <a:gd name="connsiteY756" fmla="*/ 1042987 h 2008591"/>
              <a:gd name="connsiteX757" fmla="*/ 1085850 w 2443163"/>
              <a:gd name="connsiteY757" fmla="*/ 1085850 h 2008591"/>
              <a:gd name="connsiteX758" fmla="*/ 828675 w 2443163"/>
              <a:gd name="connsiteY758" fmla="*/ 885825 h 2008591"/>
              <a:gd name="connsiteX759" fmla="*/ 771525 w 2443163"/>
              <a:gd name="connsiteY759" fmla="*/ 814387 h 2008591"/>
              <a:gd name="connsiteX760" fmla="*/ 728663 w 2443163"/>
              <a:gd name="connsiteY760" fmla="*/ 757237 h 2008591"/>
              <a:gd name="connsiteX761" fmla="*/ 714375 w 2443163"/>
              <a:gd name="connsiteY761" fmla="*/ 714375 h 2008591"/>
              <a:gd name="connsiteX762" fmla="*/ 800100 w 2443163"/>
              <a:gd name="connsiteY762" fmla="*/ 400050 h 2008591"/>
              <a:gd name="connsiteX763" fmla="*/ 885825 w 2443163"/>
              <a:gd name="connsiteY763" fmla="*/ 371475 h 2008591"/>
              <a:gd name="connsiteX764" fmla="*/ 1057275 w 2443163"/>
              <a:gd name="connsiteY764" fmla="*/ 385762 h 2008591"/>
              <a:gd name="connsiteX765" fmla="*/ 1114425 w 2443163"/>
              <a:gd name="connsiteY765" fmla="*/ 414337 h 2008591"/>
              <a:gd name="connsiteX766" fmla="*/ 1214438 w 2443163"/>
              <a:gd name="connsiteY766" fmla="*/ 442912 h 2008591"/>
              <a:gd name="connsiteX767" fmla="*/ 1343025 w 2443163"/>
              <a:gd name="connsiteY767" fmla="*/ 514350 h 2008591"/>
              <a:gd name="connsiteX768" fmla="*/ 1443038 w 2443163"/>
              <a:gd name="connsiteY768" fmla="*/ 614362 h 2008591"/>
              <a:gd name="connsiteX769" fmla="*/ 1485900 w 2443163"/>
              <a:gd name="connsiteY769" fmla="*/ 657225 h 2008591"/>
              <a:gd name="connsiteX770" fmla="*/ 1557338 w 2443163"/>
              <a:gd name="connsiteY770" fmla="*/ 771525 h 2008591"/>
              <a:gd name="connsiteX771" fmla="*/ 1543050 w 2443163"/>
              <a:gd name="connsiteY771" fmla="*/ 1028700 h 2008591"/>
              <a:gd name="connsiteX772" fmla="*/ 1514475 w 2443163"/>
              <a:gd name="connsiteY772" fmla="*/ 1085850 h 2008591"/>
              <a:gd name="connsiteX773" fmla="*/ 1471613 w 2443163"/>
              <a:gd name="connsiteY773" fmla="*/ 1100137 h 2008591"/>
              <a:gd name="connsiteX774" fmla="*/ 1428750 w 2443163"/>
              <a:gd name="connsiteY774" fmla="*/ 1143000 h 2008591"/>
              <a:gd name="connsiteX775" fmla="*/ 1371600 w 2443163"/>
              <a:gd name="connsiteY775" fmla="*/ 1157287 h 2008591"/>
              <a:gd name="connsiteX776" fmla="*/ 1300163 w 2443163"/>
              <a:gd name="connsiteY776" fmla="*/ 1185862 h 2008591"/>
              <a:gd name="connsiteX777" fmla="*/ 1028700 w 2443163"/>
              <a:gd name="connsiteY777" fmla="*/ 1157287 h 2008591"/>
              <a:gd name="connsiteX778" fmla="*/ 942975 w 2443163"/>
              <a:gd name="connsiteY778" fmla="*/ 1085850 h 2008591"/>
              <a:gd name="connsiteX779" fmla="*/ 871538 w 2443163"/>
              <a:gd name="connsiteY779" fmla="*/ 1042987 h 2008591"/>
              <a:gd name="connsiteX780" fmla="*/ 828675 w 2443163"/>
              <a:gd name="connsiteY780" fmla="*/ 985837 h 2008591"/>
              <a:gd name="connsiteX781" fmla="*/ 728663 w 2443163"/>
              <a:gd name="connsiteY781" fmla="*/ 928687 h 2008591"/>
              <a:gd name="connsiteX782" fmla="*/ 685800 w 2443163"/>
              <a:gd name="connsiteY782" fmla="*/ 885825 h 2008591"/>
              <a:gd name="connsiteX783" fmla="*/ 642938 w 2443163"/>
              <a:gd name="connsiteY783" fmla="*/ 857250 h 2008591"/>
              <a:gd name="connsiteX784" fmla="*/ 571500 w 2443163"/>
              <a:gd name="connsiteY784" fmla="*/ 800100 h 2008591"/>
              <a:gd name="connsiteX785" fmla="*/ 514350 w 2443163"/>
              <a:gd name="connsiteY785" fmla="*/ 542925 h 2008591"/>
              <a:gd name="connsiteX786" fmla="*/ 557213 w 2443163"/>
              <a:gd name="connsiteY786" fmla="*/ 514350 h 2008591"/>
              <a:gd name="connsiteX787" fmla="*/ 571500 w 2443163"/>
              <a:gd name="connsiteY787" fmla="*/ 471487 h 2008591"/>
              <a:gd name="connsiteX788" fmla="*/ 914400 w 2443163"/>
              <a:gd name="connsiteY788" fmla="*/ 442912 h 2008591"/>
              <a:gd name="connsiteX789" fmla="*/ 1028700 w 2443163"/>
              <a:gd name="connsiteY789" fmla="*/ 471487 h 2008591"/>
              <a:gd name="connsiteX790" fmla="*/ 1100138 w 2443163"/>
              <a:gd name="connsiteY790" fmla="*/ 500062 h 2008591"/>
              <a:gd name="connsiteX791" fmla="*/ 1257300 w 2443163"/>
              <a:gd name="connsiteY791" fmla="*/ 514350 h 2008591"/>
              <a:gd name="connsiteX792" fmla="*/ 1371600 w 2443163"/>
              <a:gd name="connsiteY792" fmla="*/ 557212 h 2008591"/>
              <a:gd name="connsiteX793" fmla="*/ 1428750 w 2443163"/>
              <a:gd name="connsiteY793" fmla="*/ 571500 h 2008591"/>
              <a:gd name="connsiteX794" fmla="*/ 1485900 w 2443163"/>
              <a:gd name="connsiteY794" fmla="*/ 685800 h 2008591"/>
              <a:gd name="connsiteX795" fmla="*/ 1514475 w 2443163"/>
              <a:gd name="connsiteY795" fmla="*/ 742950 h 2008591"/>
              <a:gd name="connsiteX796" fmla="*/ 1528763 w 2443163"/>
              <a:gd name="connsiteY796" fmla="*/ 785812 h 2008591"/>
              <a:gd name="connsiteX797" fmla="*/ 1471613 w 2443163"/>
              <a:gd name="connsiteY797" fmla="*/ 985837 h 2008591"/>
              <a:gd name="connsiteX798" fmla="*/ 1443038 w 2443163"/>
              <a:gd name="connsiteY798" fmla="*/ 1028700 h 2008591"/>
              <a:gd name="connsiteX799" fmla="*/ 1343025 w 2443163"/>
              <a:gd name="connsiteY799" fmla="*/ 1085850 h 2008591"/>
              <a:gd name="connsiteX800" fmla="*/ 1000125 w 2443163"/>
              <a:gd name="connsiteY800" fmla="*/ 1057275 h 2008591"/>
              <a:gd name="connsiteX801" fmla="*/ 928688 w 2443163"/>
              <a:gd name="connsiteY801" fmla="*/ 1028700 h 2008591"/>
              <a:gd name="connsiteX802" fmla="*/ 842963 w 2443163"/>
              <a:gd name="connsiteY802" fmla="*/ 1000125 h 2008591"/>
              <a:gd name="connsiteX803" fmla="*/ 814388 w 2443163"/>
              <a:gd name="connsiteY803" fmla="*/ 928687 h 2008591"/>
              <a:gd name="connsiteX804" fmla="*/ 785813 w 2443163"/>
              <a:gd name="connsiteY804" fmla="*/ 842962 h 200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</a:cxnLst>
            <a:rect l="l" t="t" r="r" b="b"/>
            <a:pathLst>
              <a:path w="2443163" h="2008591">
                <a:moveTo>
                  <a:pt x="2443163" y="1071562"/>
                </a:moveTo>
                <a:cubicBezTo>
                  <a:pt x="2375121" y="1173625"/>
                  <a:pt x="2419330" y="1148957"/>
                  <a:pt x="2328863" y="1171575"/>
                </a:cubicBezTo>
                <a:cubicBezTo>
                  <a:pt x="2262188" y="1271588"/>
                  <a:pt x="2300288" y="1238250"/>
                  <a:pt x="2228850" y="1285875"/>
                </a:cubicBezTo>
                <a:cubicBezTo>
                  <a:pt x="2197432" y="1348711"/>
                  <a:pt x="2208586" y="1347702"/>
                  <a:pt x="2143125" y="1385887"/>
                </a:cubicBezTo>
                <a:cubicBezTo>
                  <a:pt x="2106330" y="1407350"/>
                  <a:pt x="2028825" y="1443037"/>
                  <a:pt x="2028825" y="1443037"/>
                </a:cubicBezTo>
                <a:cubicBezTo>
                  <a:pt x="2014538" y="1457325"/>
                  <a:pt x="2002775" y="1474692"/>
                  <a:pt x="1985963" y="1485900"/>
                </a:cubicBezTo>
                <a:cubicBezTo>
                  <a:pt x="1973432" y="1494254"/>
                  <a:pt x="1955355" y="1491433"/>
                  <a:pt x="1943100" y="1500187"/>
                </a:cubicBezTo>
                <a:cubicBezTo>
                  <a:pt x="1828348" y="1582152"/>
                  <a:pt x="1943950" y="1542836"/>
                  <a:pt x="1828800" y="1571625"/>
                </a:cubicBezTo>
                <a:cubicBezTo>
                  <a:pt x="1814513" y="1585912"/>
                  <a:pt x="1803601" y="1604674"/>
                  <a:pt x="1785938" y="1614487"/>
                </a:cubicBezTo>
                <a:cubicBezTo>
                  <a:pt x="1759608" y="1629115"/>
                  <a:pt x="1700213" y="1643062"/>
                  <a:pt x="1700213" y="1643062"/>
                </a:cubicBezTo>
                <a:cubicBezTo>
                  <a:pt x="1632211" y="1688396"/>
                  <a:pt x="1684073" y="1660763"/>
                  <a:pt x="1600200" y="1685925"/>
                </a:cubicBezTo>
                <a:cubicBezTo>
                  <a:pt x="1571350" y="1694580"/>
                  <a:pt x="1543050" y="1704975"/>
                  <a:pt x="1514475" y="1714500"/>
                </a:cubicBezTo>
                <a:cubicBezTo>
                  <a:pt x="1500188" y="1719262"/>
                  <a:pt x="1486522" y="1726657"/>
                  <a:pt x="1471613" y="1728787"/>
                </a:cubicBezTo>
                <a:lnTo>
                  <a:pt x="1371600" y="1743075"/>
                </a:lnTo>
                <a:cubicBezTo>
                  <a:pt x="1285875" y="1733550"/>
                  <a:pt x="1199402" y="1729279"/>
                  <a:pt x="1114425" y="1714500"/>
                </a:cubicBezTo>
                <a:cubicBezTo>
                  <a:pt x="1089158" y="1710106"/>
                  <a:pt x="1067319" y="1694035"/>
                  <a:pt x="1042988" y="1685925"/>
                </a:cubicBezTo>
                <a:cubicBezTo>
                  <a:pt x="1024359" y="1679715"/>
                  <a:pt x="1004888" y="1676400"/>
                  <a:pt x="985838" y="1671637"/>
                </a:cubicBezTo>
                <a:cubicBezTo>
                  <a:pt x="837555" y="1572783"/>
                  <a:pt x="1067110" y="1723258"/>
                  <a:pt x="885825" y="1614487"/>
                </a:cubicBezTo>
                <a:cubicBezTo>
                  <a:pt x="856376" y="1596818"/>
                  <a:pt x="800100" y="1557337"/>
                  <a:pt x="800100" y="1557337"/>
                </a:cubicBezTo>
                <a:cubicBezTo>
                  <a:pt x="723897" y="1443034"/>
                  <a:pt x="823915" y="1581153"/>
                  <a:pt x="728663" y="1485900"/>
                </a:cubicBezTo>
                <a:cubicBezTo>
                  <a:pt x="716521" y="1473758"/>
                  <a:pt x="713011" y="1454345"/>
                  <a:pt x="700088" y="1443037"/>
                </a:cubicBezTo>
                <a:cubicBezTo>
                  <a:pt x="674242" y="1420422"/>
                  <a:pt x="642938" y="1404937"/>
                  <a:pt x="614363" y="1385887"/>
                </a:cubicBezTo>
                <a:lnTo>
                  <a:pt x="571500" y="1357312"/>
                </a:lnTo>
                <a:cubicBezTo>
                  <a:pt x="556612" y="1312646"/>
                  <a:pt x="542173" y="1256798"/>
                  <a:pt x="500063" y="1228725"/>
                </a:cubicBezTo>
                <a:lnTo>
                  <a:pt x="457200" y="1200150"/>
                </a:lnTo>
                <a:cubicBezTo>
                  <a:pt x="451619" y="1188988"/>
                  <a:pt x="414338" y="1121162"/>
                  <a:pt x="414338" y="1100137"/>
                </a:cubicBezTo>
                <a:cubicBezTo>
                  <a:pt x="414338" y="706899"/>
                  <a:pt x="410677" y="918406"/>
                  <a:pt x="457200" y="685800"/>
                </a:cubicBezTo>
                <a:cubicBezTo>
                  <a:pt x="461963" y="661987"/>
                  <a:pt x="463809" y="637400"/>
                  <a:pt x="471488" y="614362"/>
                </a:cubicBezTo>
                <a:cubicBezTo>
                  <a:pt x="547691" y="385754"/>
                  <a:pt x="464413" y="689130"/>
                  <a:pt x="514350" y="514350"/>
                </a:cubicBezTo>
                <a:cubicBezTo>
                  <a:pt x="524704" y="478110"/>
                  <a:pt x="528247" y="448586"/>
                  <a:pt x="542925" y="414337"/>
                </a:cubicBezTo>
                <a:cubicBezTo>
                  <a:pt x="551315" y="394760"/>
                  <a:pt x="563110" y="376763"/>
                  <a:pt x="571500" y="357187"/>
                </a:cubicBezTo>
                <a:cubicBezTo>
                  <a:pt x="577433" y="343344"/>
                  <a:pt x="577434" y="326856"/>
                  <a:pt x="585788" y="314325"/>
                </a:cubicBezTo>
                <a:cubicBezTo>
                  <a:pt x="596996" y="297513"/>
                  <a:pt x="614363" y="285750"/>
                  <a:pt x="628650" y="271462"/>
                </a:cubicBezTo>
                <a:cubicBezTo>
                  <a:pt x="662764" y="169124"/>
                  <a:pt x="613993" y="286194"/>
                  <a:pt x="685800" y="200025"/>
                </a:cubicBezTo>
                <a:cubicBezTo>
                  <a:pt x="699435" y="183663"/>
                  <a:pt x="700740" y="159237"/>
                  <a:pt x="714375" y="142875"/>
                </a:cubicBezTo>
                <a:cubicBezTo>
                  <a:pt x="725368" y="129683"/>
                  <a:pt x="744046" y="125293"/>
                  <a:pt x="757238" y="114300"/>
                </a:cubicBezTo>
                <a:cubicBezTo>
                  <a:pt x="772760" y="101365"/>
                  <a:pt x="785813" y="85725"/>
                  <a:pt x="800100" y="71437"/>
                </a:cubicBezTo>
                <a:cubicBezTo>
                  <a:pt x="866775" y="76200"/>
                  <a:pt x="934020" y="75809"/>
                  <a:pt x="1000125" y="85725"/>
                </a:cubicBezTo>
                <a:cubicBezTo>
                  <a:pt x="1105441" y="101523"/>
                  <a:pt x="1058907" y="107972"/>
                  <a:pt x="1128713" y="142875"/>
                </a:cubicBezTo>
                <a:cubicBezTo>
                  <a:pt x="1142183" y="149610"/>
                  <a:pt x="1157288" y="152400"/>
                  <a:pt x="1171575" y="157162"/>
                </a:cubicBezTo>
                <a:cubicBezTo>
                  <a:pt x="1185863" y="166687"/>
                  <a:pt x="1202296" y="173595"/>
                  <a:pt x="1214438" y="185737"/>
                </a:cubicBezTo>
                <a:cubicBezTo>
                  <a:pt x="1226580" y="197879"/>
                  <a:pt x="1229604" y="217873"/>
                  <a:pt x="1243013" y="228600"/>
                </a:cubicBezTo>
                <a:cubicBezTo>
                  <a:pt x="1254773" y="238008"/>
                  <a:pt x="1271588" y="238125"/>
                  <a:pt x="1285875" y="242887"/>
                </a:cubicBezTo>
                <a:cubicBezTo>
                  <a:pt x="1290638" y="257175"/>
                  <a:pt x="1289514" y="275101"/>
                  <a:pt x="1300163" y="285750"/>
                </a:cubicBezTo>
                <a:cubicBezTo>
                  <a:pt x="1324447" y="310034"/>
                  <a:pt x="1385888" y="342900"/>
                  <a:pt x="1385888" y="342900"/>
                </a:cubicBezTo>
                <a:cubicBezTo>
                  <a:pt x="1419893" y="444915"/>
                  <a:pt x="1389401" y="411917"/>
                  <a:pt x="1457325" y="457200"/>
                </a:cubicBezTo>
                <a:cubicBezTo>
                  <a:pt x="1462088" y="476250"/>
                  <a:pt x="1465970" y="495542"/>
                  <a:pt x="1471613" y="514350"/>
                </a:cubicBezTo>
                <a:cubicBezTo>
                  <a:pt x="1480268" y="543200"/>
                  <a:pt x="1492883" y="570854"/>
                  <a:pt x="1500188" y="600075"/>
                </a:cubicBezTo>
                <a:lnTo>
                  <a:pt x="1514475" y="657225"/>
                </a:lnTo>
                <a:cubicBezTo>
                  <a:pt x="1472986" y="1175834"/>
                  <a:pt x="1541316" y="882581"/>
                  <a:pt x="1457325" y="1071562"/>
                </a:cubicBezTo>
                <a:cubicBezTo>
                  <a:pt x="1446909" y="1094999"/>
                  <a:pt x="1443657" y="1122130"/>
                  <a:pt x="1428750" y="1143000"/>
                </a:cubicBezTo>
                <a:cubicBezTo>
                  <a:pt x="1418769" y="1156973"/>
                  <a:pt x="1400175" y="1162050"/>
                  <a:pt x="1385888" y="1171575"/>
                </a:cubicBezTo>
                <a:cubicBezTo>
                  <a:pt x="1355562" y="1262550"/>
                  <a:pt x="1399025" y="1172341"/>
                  <a:pt x="1314450" y="1228725"/>
                </a:cubicBezTo>
                <a:cubicBezTo>
                  <a:pt x="1300163" y="1238250"/>
                  <a:pt x="1298798" y="1260280"/>
                  <a:pt x="1285875" y="1271587"/>
                </a:cubicBezTo>
                <a:cubicBezTo>
                  <a:pt x="1260029" y="1294202"/>
                  <a:pt x="1228725" y="1309687"/>
                  <a:pt x="1200150" y="1328737"/>
                </a:cubicBezTo>
                <a:lnTo>
                  <a:pt x="1157288" y="1357312"/>
                </a:lnTo>
                <a:cubicBezTo>
                  <a:pt x="1143000" y="1366837"/>
                  <a:pt x="1130715" y="1380457"/>
                  <a:pt x="1114425" y="1385887"/>
                </a:cubicBezTo>
                <a:lnTo>
                  <a:pt x="985838" y="1428750"/>
                </a:lnTo>
                <a:cubicBezTo>
                  <a:pt x="971550" y="1433513"/>
                  <a:pt x="957586" y="1439384"/>
                  <a:pt x="942975" y="1443037"/>
                </a:cubicBezTo>
                <a:cubicBezTo>
                  <a:pt x="862266" y="1463215"/>
                  <a:pt x="905080" y="1453474"/>
                  <a:pt x="814388" y="1471612"/>
                </a:cubicBezTo>
                <a:cubicBezTo>
                  <a:pt x="742950" y="1462087"/>
                  <a:pt x="670429" y="1458671"/>
                  <a:pt x="600075" y="1443037"/>
                </a:cubicBezTo>
                <a:cubicBezTo>
                  <a:pt x="583313" y="1439312"/>
                  <a:pt x="572122" y="1422981"/>
                  <a:pt x="557213" y="1414462"/>
                </a:cubicBezTo>
                <a:cubicBezTo>
                  <a:pt x="538721" y="1403895"/>
                  <a:pt x="518555" y="1396454"/>
                  <a:pt x="500063" y="1385887"/>
                </a:cubicBezTo>
                <a:cubicBezTo>
                  <a:pt x="485154" y="1377368"/>
                  <a:pt x="472275" y="1365535"/>
                  <a:pt x="457200" y="1357312"/>
                </a:cubicBezTo>
                <a:cubicBezTo>
                  <a:pt x="419804" y="1336914"/>
                  <a:pt x="342900" y="1300162"/>
                  <a:pt x="342900" y="1300162"/>
                </a:cubicBezTo>
                <a:cubicBezTo>
                  <a:pt x="323850" y="1262062"/>
                  <a:pt x="283511" y="1228400"/>
                  <a:pt x="285750" y="1185862"/>
                </a:cubicBezTo>
                <a:cubicBezTo>
                  <a:pt x="290513" y="1095375"/>
                  <a:pt x="292188" y="1004672"/>
                  <a:pt x="300038" y="914400"/>
                </a:cubicBezTo>
                <a:cubicBezTo>
                  <a:pt x="303062" y="879625"/>
                  <a:pt x="336598" y="796733"/>
                  <a:pt x="342900" y="771525"/>
                </a:cubicBezTo>
                <a:cubicBezTo>
                  <a:pt x="347663" y="752475"/>
                  <a:pt x="350293" y="732761"/>
                  <a:pt x="357188" y="714375"/>
                </a:cubicBezTo>
                <a:cubicBezTo>
                  <a:pt x="372726" y="672942"/>
                  <a:pt x="390651" y="649893"/>
                  <a:pt x="414338" y="614362"/>
                </a:cubicBezTo>
                <a:cubicBezTo>
                  <a:pt x="461044" y="474240"/>
                  <a:pt x="385321" y="672176"/>
                  <a:pt x="471488" y="542925"/>
                </a:cubicBezTo>
                <a:cubicBezTo>
                  <a:pt x="545297" y="432212"/>
                  <a:pt x="421028" y="528939"/>
                  <a:pt x="528638" y="457200"/>
                </a:cubicBezTo>
                <a:cubicBezTo>
                  <a:pt x="538163" y="438150"/>
                  <a:pt x="542153" y="415110"/>
                  <a:pt x="557213" y="400050"/>
                </a:cubicBezTo>
                <a:cubicBezTo>
                  <a:pt x="581497" y="375766"/>
                  <a:pt x="614363" y="361950"/>
                  <a:pt x="642938" y="342900"/>
                </a:cubicBezTo>
                <a:cubicBezTo>
                  <a:pt x="657225" y="333375"/>
                  <a:pt x="670442" y="322004"/>
                  <a:pt x="685800" y="314325"/>
                </a:cubicBezTo>
                <a:cubicBezTo>
                  <a:pt x="758309" y="278071"/>
                  <a:pt x="725228" y="297564"/>
                  <a:pt x="785813" y="257175"/>
                </a:cubicBezTo>
                <a:cubicBezTo>
                  <a:pt x="956106" y="264579"/>
                  <a:pt x="1039926" y="246255"/>
                  <a:pt x="1171575" y="285750"/>
                </a:cubicBezTo>
                <a:cubicBezTo>
                  <a:pt x="1200425" y="294405"/>
                  <a:pt x="1228725" y="304800"/>
                  <a:pt x="1257300" y="314325"/>
                </a:cubicBezTo>
                <a:lnTo>
                  <a:pt x="1300163" y="328612"/>
                </a:lnTo>
                <a:lnTo>
                  <a:pt x="1343025" y="342900"/>
                </a:lnTo>
                <a:cubicBezTo>
                  <a:pt x="1352550" y="357187"/>
                  <a:pt x="1357313" y="376237"/>
                  <a:pt x="1371600" y="385762"/>
                </a:cubicBezTo>
                <a:cubicBezTo>
                  <a:pt x="1387938" y="396654"/>
                  <a:pt x="1409869" y="394656"/>
                  <a:pt x="1428750" y="400050"/>
                </a:cubicBezTo>
                <a:cubicBezTo>
                  <a:pt x="1443231" y="404187"/>
                  <a:pt x="1457325" y="409575"/>
                  <a:pt x="1471613" y="414337"/>
                </a:cubicBezTo>
                <a:cubicBezTo>
                  <a:pt x="1485900" y="428625"/>
                  <a:pt x="1497663" y="445992"/>
                  <a:pt x="1514475" y="457200"/>
                </a:cubicBezTo>
                <a:cubicBezTo>
                  <a:pt x="1527006" y="465554"/>
                  <a:pt x="1546689" y="460838"/>
                  <a:pt x="1557338" y="471487"/>
                </a:cubicBezTo>
                <a:cubicBezTo>
                  <a:pt x="1567987" y="482136"/>
                  <a:pt x="1562217" y="502590"/>
                  <a:pt x="1571625" y="514350"/>
                </a:cubicBezTo>
                <a:cubicBezTo>
                  <a:pt x="1582352" y="527759"/>
                  <a:pt x="1600200" y="533400"/>
                  <a:pt x="1614488" y="542925"/>
                </a:cubicBezTo>
                <a:lnTo>
                  <a:pt x="1657350" y="671512"/>
                </a:lnTo>
                <a:lnTo>
                  <a:pt x="1671638" y="714375"/>
                </a:lnTo>
                <a:lnTo>
                  <a:pt x="1685925" y="757237"/>
                </a:lnTo>
                <a:cubicBezTo>
                  <a:pt x="1683171" y="788906"/>
                  <a:pt x="1714075" y="1043412"/>
                  <a:pt x="1628775" y="1128712"/>
                </a:cubicBezTo>
                <a:cubicBezTo>
                  <a:pt x="1616633" y="1140854"/>
                  <a:pt x="1600200" y="1147762"/>
                  <a:pt x="1585913" y="1157287"/>
                </a:cubicBezTo>
                <a:cubicBezTo>
                  <a:pt x="1576388" y="1171575"/>
                  <a:pt x="1570747" y="1189423"/>
                  <a:pt x="1557338" y="1200150"/>
                </a:cubicBezTo>
                <a:cubicBezTo>
                  <a:pt x="1545578" y="1209558"/>
                  <a:pt x="1525124" y="1203788"/>
                  <a:pt x="1514475" y="1214437"/>
                </a:cubicBezTo>
                <a:cubicBezTo>
                  <a:pt x="1412293" y="1316617"/>
                  <a:pt x="1539920" y="1229065"/>
                  <a:pt x="1471613" y="1314450"/>
                </a:cubicBezTo>
                <a:cubicBezTo>
                  <a:pt x="1460886" y="1327859"/>
                  <a:pt x="1442723" y="1333044"/>
                  <a:pt x="1428750" y="1343025"/>
                </a:cubicBezTo>
                <a:cubicBezTo>
                  <a:pt x="1398091" y="1364924"/>
                  <a:pt x="1362404" y="1395224"/>
                  <a:pt x="1328738" y="1414462"/>
                </a:cubicBezTo>
                <a:cubicBezTo>
                  <a:pt x="1310246" y="1425029"/>
                  <a:pt x="1290080" y="1432470"/>
                  <a:pt x="1271588" y="1443037"/>
                </a:cubicBezTo>
                <a:cubicBezTo>
                  <a:pt x="1256679" y="1451556"/>
                  <a:pt x="1244084" y="1463933"/>
                  <a:pt x="1228725" y="1471612"/>
                </a:cubicBezTo>
                <a:cubicBezTo>
                  <a:pt x="1215255" y="1478347"/>
                  <a:pt x="1199706" y="1479967"/>
                  <a:pt x="1185863" y="1485900"/>
                </a:cubicBezTo>
                <a:cubicBezTo>
                  <a:pt x="1166287" y="1494290"/>
                  <a:pt x="1148290" y="1506085"/>
                  <a:pt x="1128713" y="1514475"/>
                </a:cubicBezTo>
                <a:cubicBezTo>
                  <a:pt x="1091329" y="1530497"/>
                  <a:pt x="989019" y="1552970"/>
                  <a:pt x="971550" y="1557337"/>
                </a:cubicBezTo>
                <a:cubicBezTo>
                  <a:pt x="971543" y="1557339"/>
                  <a:pt x="857257" y="1585911"/>
                  <a:pt x="857250" y="1585912"/>
                </a:cubicBezTo>
                <a:lnTo>
                  <a:pt x="657225" y="1600200"/>
                </a:lnTo>
                <a:cubicBezTo>
                  <a:pt x="595313" y="1590675"/>
                  <a:pt x="531277" y="1590309"/>
                  <a:pt x="471488" y="1571625"/>
                </a:cubicBezTo>
                <a:cubicBezTo>
                  <a:pt x="452202" y="1565598"/>
                  <a:pt x="444147" y="1541697"/>
                  <a:pt x="428625" y="1528762"/>
                </a:cubicBezTo>
                <a:cubicBezTo>
                  <a:pt x="406014" y="1509920"/>
                  <a:pt x="354022" y="1481140"/>
                  <a:pt x="328613" y="1471612"/>
                </a:cubicBezTo>
                <a:cubicBezTo>
                  <a:pt x="310227" y="1464717"/>
                  <a:pt x="290513" y="1462087"/>
                  <a:pt x="271463" y="1457325"/>
                </a:cubicBezTo>
                <a:cubicBezTo>
                  <a:pt x="261938" y="1443037"/>
                  <a:pt x="256297" y="1425189"/>
                  <a:pt x="242888" y="1414462"/>
                </a:cubicBezTo>
                <a:cubicBezTo>
                  <a:pt x="231128" y="1405054"/>
                  <a:pt x="213496" y="1406910"/>
                  <a:pt x="200025" y="1400175"/>
                </a:cubicBezTo>
                <a:cubicBezTo>
                  <a:pt x="184666" y="1392496"/>
                  <a:pt x="171450" y="1381125"/>
                  <a:pt x="157163" y="1371600"/>
                </a:cubicBezTo>
                <a:cubicBezTo>
                  <a:pt x="75270" y="1248759"/>
                  <a:pt x="173454" y="1404181"/>
                  <a:pt x="114300" y="1285875"/>
                </a:cubicBezTo>
                <a:cubicBezTo>
                  <a:pt x="106621" y="1270516"/>
                  <a:pt x="95250" y="1257300"/>
                  <a:pt x="85725" y="1243012"/>
                </a:cubicBezTo>
                <a:cubicBezTo>
                  <a:pt x="90488" y="1157287"/>
                  <a:pt x="91873" y="1071307"/>
                  <a:pt x="100013" y="985837"/>
                </a:cubicBezTo>
                <a:cubicBezTo>
                  <a:pt x="101441" y="970845"/>
                  <a:pt x="110163" y="957456"/>
                  <a:pt x="114300" y="942975"/>
                </a:cubicBezTo>
                <a:cubicBezTo>
                  <a:pt x="119695" y="924094"/>
                  <a:pt x="122945" y="904633"/>
                  <a:pt x="128588" y="885825"/>
                </a:cubicBezTo>
                <a:cubicBezTo>
                  <a:pt x="137243" y="856975"/>
                  <a:pt x="140455" y="825162"/>
                  <a:pt x="157163" y="800100"/>
                </a:cubicBezTo>
                <a:cubicBezTo>
                  <a:pt x="196946" y="740425"/>
                  <a:pt x="173596" y="769379"/>
                  <a:pt x="228600" y="714375"/>
                </a:cubicBezTo>
                <a:cubicBezTo>
                  <a:pt x="233363" y="700087"/>
                  <a:pt x="232239" y="682161"/>
                  <a:pt x="242888" y="671512"/>
                </a:cubicBezTo>
                <a:cubicBezTo>
                  <a:pt x="253537" y="660863"/>
                  <a:pt x="276342" y="668985"/>
                  <a:pt x="285750" y="657225"/>
                </a:cubicBezTo>
                <a:cubicBezTo>
                  <a:pt x="364298" y="559041"/>
                  <a:pt x="236594" y="637729"/>
                  <a:pt x="328613" y="557212"/>
                </a:cubicBezTo>
                <a:cubicBezTo>
                  <a:pt x="354459" y="534597"/>
                  <a:pt x="385763" y="519112"/>
                  <a:pt x="414338" y="500062"/>
                </a:cubicBezTo>
                <a:lnTo>
                  <a:pt x="457200" y="471487"/>
                </a:lnTo>
                <a:cubicBezTo>
                  <a:pt x="473426" y="447149"/>
                  <a:pt x="510916" y="389197"/>
                  <a:pt x="528638" y="371475"/>
                </a:cubicBezTo>
                <a:cubicBezTo>
                  <a:pt x="540780" y="359333"/>
                  <a:pt x="559358" y="355042"/>
                  <a:pt x="571500" y="342900"/>
                </a:cubicBezTo>
                <a:cubicBezTo>
                  <a:pt x="588338" y="326062"/>
                  <a:pt x="596565" y="301570"/>
                  <a:pt x="614363" y="285750"/>
                </a:cubicBezTo>
                <a:cubicBezTo>
                  <a:pt x="631377" y="270627"/>
                  <a:pt x="722974" y="210568"/>
                  <a:pt x="757238" y="200025"/>
                </a:cubicBezTo>
                <a:cubicBezTo>
                  <a:pt x="799204" y="187112"/>
                  <a:pt x="842963" y="180975"/>
                  <a:pt x="885825" y="171450"/>
                </a:cubicBezTo>
                <a:cubicBezTo>
                  <a:pt x="1004508" y="179927"/>
                  <a:pt x="1058654" y="175367"/>
                  <a:pt x="1157288" y="200025"/>
                </a:cubicBezTo>
                <a:cubicBezTo>
                  <a:pt x="1171898" y="203678"/>
                  <a:pt x="1185863" y="209550"/>
                  <a:pt x="1200150" y="214312"/>
                </a:cubicBezTo>
                <a:cubicBezTo>
                  <a:pt x="1228725" y="233362"/>
                  <a:pt x="1253294" y="260602"/>
                  <a:pt x="1285875" y="271462"/>
                </a:cubicBezTo>
                <a:lnTo>
                  <a:pt x="1371600" y="300037"/>
                </a:lnTo>
                <a:cubicBezTo>
                  <a:pt x="1385888" y="304800"/>
                  <a:pt x="1401932" y="305971"/>
                  <a:pt x="1414463" y="314325"/>
                </a:cubicBezTo>
                <a:cubicBezTo>
                  <a:pt x="1512719" y="379829"/>
                  <a:pt x="1467607" y="360615"/>
                  <a:pt x="1543050" y="385762"/>
                </a:cubicBezTo>
                <a:cubicBezTo>
                  <a:pt x="1562100" y="414337"/>
                  <a:pt x="1571625" y="452437"/>
                  <a:pt x="1600200" y="471487"/>
                </a:cubicBezTo>
                <a:lnTo>
                  <a:pt x="1685925" y="528637"/>
                </a:lnTo>
                <a:cubicBezTo>
                  <a:pt x="1700213" y="538162"/>
                  <a:pt x="1712498" y="551782"/>
                  <a:pt x="1728788" y="557212"/>
                </a:cubicBezTo>
                <a:lnTo>
                  <a:pt x="1771650" y="571500"/>
                </a:lnTo>
                <a:lnTo>
                  <a:pt x="1800225" y="657225"/>
                </a:lnTo>
                <a:lnTo>
                  <a:pt x="1814513" y="700087"/>
                </a:lnTo>
                <a:cubicBezTo>
                  <a:pt x="1800706" y="831256"/>
                  <a:pt x="1808778" y="941591"/>
                  <a:pt x="1757363" y="1057275"/>
                </a:cubicBezTo>
                <a:cubicBezTo>
                  <a:pt x="1734673" y="1108328"/>
                  <a:pt x="1720816" y="1098140"/>
                  <a:pt x="1685925" y="1143000"/>
                </a:cubicBezTo>
                <a:cubicBezTo>
                  <a:pt x="1605683" y="1246168"/>
                  <a:pt x="1667819" y="1215711"/>
                  <a:pt x="1585913" y="1243012"/>
                </a:cubicBezTo>
                <a:cubicBezTo>
                  <a:pt x="1476644" y="1324964"/>
                  <a:pt x="1581438" y="1251693"/>
                  <a:pt x="1471613" y="1314450"/>
                </a:cubicBezTo>
                <a:cubicBezTo>
                  <a:pt x="1456704" y="1322969"/>
                  <a:pt x="1444442" y="1336051"/>
                  <a:pt x="1428750" y="1343025"/>
                </a:cubicBezTo>
                <a:cubicBezTo>
                  <a:pt x="1428740" y="1343029"/>
                  <a:pt x="1321600" y="1378741"/>
                  <a:pt x="1300163" y="1385887"/>
                </a:cubicBezTo>
                <a:cubicBezTo>
                  <a:pt x="1285875" y="1390650"/>
                  <a:pt x="1269831" y="1391821"/>
                  <a:pt x="1257300" y="1400175"/>
                </a:cubicBezTo>
                <a:cubicBezTo>
                  <a:pt x="1198100" y="1439642"/>
                  <a:pt x="1231097" y="1424585"/>
                  <a:pt x="1157288" y="1443037"/>
                </a:cubicBezTo>
                <a:cubicBezTo>
                  <a:pt x="1056766" y="1510051"/>
                  <a:pt x="1184229" y="1432934"/>
                  <a:pt x="1042988" y="1485900"/>
                </a:cubicBezTo>
                <a:cubicBezTo>
                  <a:pt x="869598" y="1550922"/>
                  <a:pt x="1119903" y="1484406"/>
                  <a:pt x="957263" y="1528762"/>
                </a:cubicBezTo>
                <a:cubicBezTo>
                  <a:pt x="919374" y="1539095"/>
                  <a:pt x="881063" y="1547812"/>
                  <a:pt x="842963" y="1557337"/>
                </a:cubicBezTo>
                <a:lnTo>
                  <a:pt x="785813" y="1571625"/>
                </a:lnTo>
                <a:cubicBezTo>
                  <a:pt x="695325" y="1562100"/>
                  <a:pt x="604503" y="1555344"/>
                  <a:pt x="514350" y="1543050"/>
                </a:cubicBezTo>
                <a:cubicBezTo>
                  <a:pt x="499428" y="1541015"/>
                  <a:pt x="483248" y="1538170"/>
                  <a:pt x="471488" y="1528762"/>
                </a:cubicBezTo>
                <a:cubicBezTo>
                  <a:pt x="458080" y="1518035"/>
                  <a:pt x="455055" y="1498042"/>
                  <a:pt x="442913" y="1485900"/>
                </a:cubicBezTo>
                <a:cubicBezTo>
                  <a:pt x="426075" y="1469062"/>
                  <a:pt x="402601" y="1459875"/>
                  <a:pt x="385763" y="1443037"/>
                </a:cubicBezTo>
                <a:cubicBezTo>
                  <a:pt x="373621" y="1430895"/>
                  <a:pt x="370379" y="1411168"/>
                  <a:pt x="357188" y="1400175"/>
                </a:cubicBezTo>
                <a:cubicBezTo>
                  <a:pt x="131528" y="1212126"/>
                  <a:pt x="457817" y="1529379"/>
                  <a:pt x="257175" y="1328737"/>
                </a:cubicBezTo>
                <a:cubicBezTo>
                  <a:pt x="203959" y="1169089"/>
                  <a:pt x="219776" y="1251626"/>
                  <a:pt x="242888" y="985837"/>
                </a:cubicBezTo>
                <a:cubicBezTo>
                  <a:pt x="243628" y="977326"/>
                  <a:pt x="265353" y="871506"/>
                  <a:pt x="271463" y="857250"/>
                </a:cubicBezTo>
                <a:cubicBezTo>
                  <a:pt x="278227" y="841467"/>
                  <a:pt x="290513" y="828675"/>
                  <a:pt x="300038" y="814387"/>
                </a:cubicBezTo>
                <a:cubicBezTo>
                  <a:pt x="365081" y="619258"/>
                  <a:pt x="294118" y="818675"/>
                  <a:pt x="357188" y="671512"/>
                </a:cubicBezTo>
                <a:cubicBezTo>
                  <a:pt x="393601" y="586549"/>
                  <a:pt x="340258" y="646900"/>
                  <a:pt x="428625" y="514350"/>
                </a:cubicBezTo>
                <a:lnTo>
                  <a:pt x="485775" y="428625"/>
                </a:lnTo>
                <a:lnTo>
                  <a:pt x="542925" y="342900"/>
                </a:lnTo>
                <a:cubicBezTo>
                  <a:pt x="557213" y="328612"/>
                  <a:pt x="572853" y="315559"/>
                  <a:pt x="585788" y="300037"/>
                </a:cubicBezTo>
                <a:cubicBezTo>
                  <a:pt x="645319" y="228600"/>
                  <a:pt x="578644" y="280988"/>
                  <a:pt x="657225" y="228600"/>
                </a:cubicBezTo>
                <a:cubicBezTo>
                  <a:pt x="666750" y="209550"/>
                  <a:pt x="672165" y="187812"/>
                  <a:pt x="685800" y="171450"/>
                </a:cubicBezTo>
                <a:cubicBezTo>
                  <a:pt x="749394" y="95138"/>
                  <a:pt x="932327" y="154855"/>
                  <a:pt x="971550" y="157162"/>
                </a:cubicBezTo>
                <a:cubicBezTo>
                  <a:pt x="985838" y="161925"/>
                  <a:pt x="999802" y="167797"/>
                  <a:pt x="1014413" y="171450"/>
                </a:cubicBezTo>
                <a:cubicBezTo>
                  <a:pt x="1096007" y="191849"/>
                  <a:pt x="1069648" y="178019"/>
                  <a:pt x="1143000" y="200025"/>
                </a:cubicBezTo>
                <a:cubicBezTo>
                  <a:pt x="1171850" y="208680"/>
                  <a:pt x="1199504" y="221295"/>
                  <a:pt x="1228725" y="228600"/>
                </a:cubicBezTo>
                <a:cubicBezTo>
                  <a:pt x="1357636" y="260828"/>
                  <a:pt x="1305768" y="244756"/>
                  <a:pt x="1385888" y="271462"/>
                </a:cubicBezTo>
                <a:cubicBezTo>
                  <a:pt x="1508723" y="353353"/>
                  <a:pt x="1353308" y="255172"/>
                  <a:pt x="1471613" y="314325"/>
                </a:cubicBezTo>
                <a:cubicBezTo>
                  <a:pt x="1486971" y="322004"/>
                  <a:pt x="1499116" y="335221"/>
                  <a:pt x="1514475" y="342900"/>
                </a:cubicBezTo>
                <a:cubicBezTo>
                  <a:pt x="1534967" y="353146"/>
                  <a:pt x="1596184" y="366899"/>
                  <a:pt x="1614488" y="371475"/>
                </a:cubicBezTo>
                <a:cubicBezTo>
                  <a:pt x="1648493" y="473490"/>
                  <a:pt x="1626355" y="432138"/>
                  <a:pt x="1671638" y="500062"/>
                </a:cubicBezTo>
                <a:cubicBezTo>
                  <a:pt x="1705643" y="602077"/>
                  <a:pt x="1683505" y="560725"/>
                  <a:pt x="1728788" y="628650"/>
                </a:cubicBezTo>
                <a:cubicBezTo>
                  <a:pt x="1719263" y="752475"/>
                  <a:pt x="1721314" y="877740"/>
                  <a:pt x="1700213" y="1000125"/>
                </a:cubicBezTo>
                <a:cubicBezTo>
                  <a:pt x="1696780" y="1020037"/>
                  <a:pt x="1668059" y="1025853"/>
                  <a:pt x="1657350" y="1042987"/>
                </a:cubicBezTo>
                <a:cubicBezTo>
                  <a:pt x="1606638" y="1124126"/>
                  <a:pt x="1653553" y="1097265"/>
                  <a:pt x="1600200" y="1157287"/>
                </a:cubicBezTo>
                <a:cubicBezTo>
                  <a:pt x="1573352" y="1187491"/>
                  <a:pt x="1514475" y="1243012"/>
                  <a:pt x="1514475" y="1243012"/>
                </a:cubicBezTo>
                <a:cubicBezTo>
                  <a:pt x="1509713" y="1257300"/>
                  <a:pt x="1510837" y="1275226"/>
                  <a:pt x="1500188" y="1285875"/>
                </a:cubicBezTo>
                <a:cubicBezTo>
                  <a:pt x="1489539" y="1296524"/>
                  <a:pt x="1471168" y="1294229"/>
                  <a:pt x="1457325" y="1300162"/>
                </a:cubicBezTo>
                <a:cubicBezTo>
                  <a:pt x="1437748" y="1308552"/>
                  <a:pt x="1418667" y="1318170"/>
                  <a:pt x="1400175" y="1328737"/>
                </a:cubicBezTo>
                <a:cubicBezTo>
                  <a:pt x="1385266" y="1337256"/>
                  <a:pt x="1371286" y="1347331"/>
                  <a:pt x="1357313" y="1357312"/>
                </a:cubicBezTo>
                <a:cubicBezTo>
                  <a:pt x="1337936" y="1371153"/>
                  <a:pt x="1321462" y="1389526"/>
                  <a:pt x="1300163" y="1400175"/>
                </a:cubicBezTo>
                <a:cubicBezTo>
                  <a:pt x="1273222" y="1413645"/>
                  <a:pt x="1214438" y="1428750"/>
                  <a:pt x="1214438" y="1428750"/>
                </a:cubicBezTo>
                <a:cubicBezTo>
                  <a:pt x="1081088" y="1419225"/>
                  <a:pt x="947106" y="1416262"/>
                  <a:pt x="814388" y="1400175"/>
                </a:cubicBezTo>
                <a:cubicBezTo>
                  <a:pt x="788927" y="1397089"/>
                  <a:pt x="766387" y="1382016"/>
                  <a:pt x="742950" y="1371600"/>
                </a:cubicBezTo>
                <a:cubicBezTo>
                  <a:pt x="688568" y="1347431"/>
                  <a:pt x="688907" y="1345096"/>
                  <a:pt x="642938" y="1314450"/>
                </a:cubicBezTo>
                <a:cubicBezTo>
                  <a:pt x="633413" y="1300162"/>
                  <a:pt x="627286" y="1282895"/>
                  <a:pt x="614363" y="1271587"/>
                </a:cubicBezTo>
                <a:cubicBezTo>
                  <a:pt x="588517" y="1248972"/>
                  <a:pt x="549244" y="1241911"/>
                  <a:pt x="528638" y="1214437"/>
                </a:cubicBezTo>
                <a:cubicBezTo>
                  <a:pt x="475472" y="1143550"/>
                  <a:pt x="498984" y="1177100"/>
                  <a:pt x="457200" y="1114425"/>
                </a:cubicBezTo>
                <a:cubicBezTo>
                  <a:pt x="461963" y="1028700"/>
                  <a:pt x="454650" y="941440"/>
                  <a:pt x="471488" y="857250"/>
                </a:cubicBezTo>
                <a:cubicBezTo>
                  <a:pt x="474856" y="840412"/>
                  <a:pt x="503623" y="842084"/>
                  <a:pt x="514350" y="828675"/>
                </a:cubicBezTo>
                <a:cubicBezTo>
                  <a:pt x="607309" y="712475"/>
                  <a:pt x="436778" y="863385"/>
                  <a:pt x="557213" y="742950"/>
                </a:cubicBezTo>
                <a:cubicBezTo>
                  <a:pt x="581926" y="718237"/>
                  <a:pt x="629209" y="702610"/>
                  <a:pt x="657225" y="685800"/>
                </a:cubicBezTo>
                <a:cubicBezTo>
                  <a:pt x="686674" y="668131"/>
                  <a:pt x="742950" y="628650"/>
                  <a:pt x="742950" y="628650"/>
                </a:cubicBezTo>
                <a:cubicBezTo>
                  <a:pt x="857250" y="633412"/>
                  <a:pt x="971763" y="634486"/>
                  <a:pt x="1085850" y="642937"/>
                </a:cubicBezTo>
                <a:cubicBezTo>
                  <a:pt x="1100869" y="644050"/>
                  <a:pt x="1116182" y="648871"/>
                  <a:pt x="1128713" y="657225"/>
                </a:cubicBezTo>
                <a:cubicBezTo>
                  <a:pt x="1145525" y="668433"/>
                  <a:pt x="1157288" y="685800"/>
                  <a:pt x="1171575" y="700087"/>
                </a:cubicBezTo>
                <a:cubicBezTo>
                  <a:pt x="1181100" y="728662"/>
                  <a:pt x="1194243" y="756276"/>
                  <a:pt x="1200150" y="785812"/>
                </a:cubicBezTo>
                <a:cubicBezTo>
                  <a:pt x="1217392" y="872018"/>
                  <a:pt x="1206759" y="834212"/>
                  <a:pt x="1228725" y="900112"/>
                </a:cubicBezTo>
                <a:cubicBezTo>
                  <a:pt x="1219200" y="966787"/>
                  <a:pt x="1211855" y="1033810"/>
                  <a:pt x="1200150" y="1100137"/>
                </a:cubicBezTo>
                <a:cubicBezTo>
                  <a:pt x="1197533" y="1114968"/>
                  <a:pt x="1192598" y="1129529"/>
                  <a:pt x="1185863" y="1143000"/>
                </a:cubicBezTo>
                <a:cubicBezTo>
                  <a:pt x="1178184" y="1158359"/>
                  <a:pt x="1169430" y="1173720"/>
                  <a:pt x="1157288" y="1185862"/>
                </a:cubicBezTo>
                <a:cubicBezTo>
                  <a:pt x="1145146" y="1198004"/>
                  <a:pt x="1128713" y="1204912"/>
                  <a:pt x="1114425" y="1214437"/>
                </a:cubicBezTo>
                <a:cubicBezTo>
                  <a:pt x="1011909" y="1200768"/>
                  <a:pt x="918197" y="1206117"/>
                  <a:pt x="828675" y="1157287"/>
                </a:cubicBezTo>
                <a:cubicBezTo>
                  <a:pt x="798526" y="1140842"/>
                  <a:pt x="771525" y="1119187"/>
                  <a:pt x="742950" y="1100137"/>
                </a:cubicBezTo>
                <a:lnTo>
                  <a:pt x="700088" y="1071562"/>
                </a:lnTo>
                <a:cubicBezTo>
                  <a:pt x="690563" y="1057275"/>
                  <a:pt x="683655" y="1040842"/>
                  <a:pt x="671513" y="1028700"/>
                </a:cubicBezTo>
                <a:cubicBezTo>
                  <a:pt x="651319" y="1008506"/>
                  <a:pt x="593911" y="982756"/>
                  <a:pt x="571500" y="971550"/>
                </a:cubicBezTo>
                <a:cubicBezTo>
                  <a:pt x="557213" y="952500"/>
                  <a:pt x="546931" y="929644"/>
                  <a:pt x="528638" y="914400"/>
                </a:cubicBezTo>
                <a:cubicBezTo>
                  <a:pt x="425119" y="828133"/>
                  <a:pt x="544713" y="988518"/>
                  <a:pt x="457200" y="857250"/>
                </a:cubicBezTo>
                <a:cubicBezTo>
                  <a:pt x="452438" y="842962"/>
                  <a:pt x="450227" y="827552"/>
                  <a:pt x="442913" y="814387"/>
                </a:cubicBezTo>
                <a:cubicBezTo>
                  <a:pt x="426235" y="784366"/>
                  <a:pt x="385763" y="728662"/>
                  <a:pt x="385763" y="728662"/>
                </a:cubicBezTo>
                <a:cubicBezTo>
                  <a:pt x="390525" y="647700"/>
                  <a:pt x="388019" y="565980"/>
                  <a:pt x="400050" y="485775"/>
                </a:cubicBezTo>
                <a:cubicBezTo>
                  <a:pt x="402597" y="468793"/>
                  <a:pt x="420946" y="458271"/>
                  <a:pt x="428625" y="442912"/>
                </a:cubicBezTo>
                <a:cubicBezTo>
                  <a:pt x="435360" y="429442"/>
                  <a:pt x="435441" y="413126"/>
                  <a:pt x="442913" y="400050"/>
                </a:cubicBezTo>
                <a:cubicBezTo>
                  <a:pt x="454727" y="379375"/>
                  <a:pt x="468937" y="359738"/>
                  <a:pt x="485775" y="342900"/>
                </a:cubicBezTo>
                <a:cubicBezTo>
                  <a:pt x="505969" y="322706"/>
                  <a:pt x="563377" y="296955"/>
                  <a:pt x="585788" y="285750"/>
                </a:cubicBezTo>
                <a:cubicBezTo>
                  <a:pt x="726121" y="296544"/>
                  <a:pt x="752888" y="294550"/>
                  <a:pt x="871538" y="314325"/>
                </a:cubicBezTo>
                <a:cubicBezTo>
                  <a:pt x="895491" y="318317"/>
                  <a:pt x="919547" y="322223"/>
                  <a:pt x="942975" y="328612"/>
                </a:cubicBezTo>
                <a:cubicBezTo>
                  <a:pt x="972034" y="336537"/>
                  <a:pt x="999164" y="351280"/>
                  <a:pt x="1028700" y="357187"/>
                </a:cubicBezTo>
                <a:cubicBezTo>
                  <a:pt x="1114906" y="374429"/>
                  <a:pt x="1077100" y="363796"/>
                  <a:pt x="1143000" y="385762"/>
                </a:cubicBezTo>
                <a:cubicBezTo>
                  <a:pt x="1157288" y="395287"/>
                  <a:pt x="1170080" y="407573"/>
                  <a:pt x="1185863" y="414337"/>
                </a:cubicBezTo>
                <a:cubicBezTo>
                  <a:pt x="1203912" y="422072"/>
                  <a:pt x="1224132" y="423230"/>
                  <a:pt x="1243013" y="428625"/>
                </a:cubicBezTo>
                <a:cubicBezTo>
                  <a:pt x="1257494" y="432762"/>
                  <a:pt x="1271588" y="438150"/>
                  <a:pt x="1285875" y="442912"/>
                </a:cubicBezTo>
                <a:cubicBezTo>
                  <a:pt x="1295400" y="457200"/>
                  <a:pt x="1302308" y="473633"/>
                  <a:pt x="1314450" y="485775"/>
                </a:cubicBezTo>
                <a:cubicBezTo>
                  <a:pt x="1326592" y="497917"/>
                  <a:pt x="1350936" y="498407"/>
                  <a:pt x="1357313" y="514350"/>
                </a:cubicBezTo>
                <a:cubicBezTo>
                  <a:pt x="1371573" y="550000"/>
                  <a:pt x="1366838" y="590550"/>
                  <a:pt x="1371600" y="628650"/>
                </a:cubicBezTo>
                <a:cubicBezTo>
                  <a:pt x="1362075" y="752475"/>
                  <a:pt x="1365912" y="878061"/>
                  <a:pt x="1343025" y="1000125"/>
                </a:cubicBezTo>
                <a:cubicBezTo>
                  <a:pt x="1336696" y="1033880"/>
                  <a:pt x="1318456" y="1074990"/>
                  <a:pt x="1285875" y="1085850"/>
                </a:cubicBezTo>
                <a:lnTo>
                  <a:pt x="1243013" y="1100137"/>
                </a:lnTo>
                <a:cubicBezTo>
                  <a:pt x="1233488" y="1114425"/>
                  <a:pt x="1227847" y="1132273"/>
                  <a:pt x="1214438" y="1143000"/>
                </a:cubicBezTo>
                <a:cubicBezTo>
                  <a:pt x="1202678" y="1152408"/>
                  <a:pt x="1186056" y="1153150"/>
                  <a:pt x="1171575" y="1157287"/>
                </a:cubicBezTo>
                <a:cubicBezTo>
                  <a:pt x="1046002" y="1193165"/>
                  <a:pt x="1174325" y="1151609"/>
                  <a:pt x="1071563" y="1185862"/>
                </a:cubicBezTo>
                <a:cubicBezTo>
                  <a:pt x="941617" y="1272492"/>
                  <a:pt x="1017623" y="1234714"/>
                  <a:pt x="700088" y="1185862"/>
                </a:cubicBezTo>
                <a:cubicBezTo>
                  <a:pt x="683116" y="1183251"/>
                  <a:pt x="673008" y="1164051"/>
                  <a:pt x="657225" y="1157287"/>
                </a:cubicBezTo>
                <a:cubicBezTo>
                  <a:pt x="639176" y="1149552"/>
                  <a:pt x="619125" y="1147762"/>
                  <a:pt x="600075" y="1143000"/>
                </a:cubicBezTo>
                <a:cubicBezTo>
                  <a:pt x="444072" y="1064998"/>
                  <a:pt x="622055" y="1165805"/>
                  <a:pt x="514350" y="1071562"/>
                </a:cubicBezTo>
                <a:cubicBezTo>
                  <a:pt x="488504" y="1048947"/>
                  <a:pt x="452909" y="1038696"/>
                  <a:pt x="428625" y="1014412"/>
                </a:cubicBezTo>
                <a:cubicBezTo>
                  <a:pt x="324765" y="910552"/>
                  <a:pt x="380421" y="943695"/>
                  <a:pt x="271463" y="900112"/>
                </a:cubicBezTo>
                <a:cubicBezTo>
                  <a:pt x="257175" y="885825"/>
                  <a:pt x="244122" y="870185"/>
                  <a:pt x="228600" y="857250"/>
                </a:cubicBezTo>
                <a:cubicBezTo>
                  <a:pt x="215409" y="846257"/>
                  <a:pt x="196731" y="841866"/>
                  <a:pt x="185738" y="828675"/>
                </a:cubicBezTo>
                <a:cubicBezTo>
                  <a:pt x="172103" y="812313"/>
                  <a:pt x="168451" y="789586"/>
                  <a:pt x="157163" y="771525"/>
                </a:cubicBezTo>
                <a:cubicBezTo>
                  <a:pt x="144542" y="751332"/>
                  <a:pt x="126921" y="734568"/>
                  <a:pt x="114300" y="714375"/>
                </a:cubicBezTo>
                <a:cubicBezTo>
                  <a:pt x="103012" y="696314"/>
                  <a:pt x="96683" y="675488"/>
                  <a:pt x="85725" y="657225"/>
                </a:cubicBezTo>
                <a:cubicBezTo>
                  <a:pt x="68056" y="627776"/>
                  <a:pt x="28575" y="571500"/>
                  <a:pt x="28575" y="571500"/>
                </a:cubicBezTo>
                <a:cubicBezTo>
                  <a:pt x="33338" y="519112"/>
                  <a:pt x="35911" y="466479"/>
                  <a:pt x="42863" y="414337"/>
                </a:cubicBezTo>
                <a:cubicBezTo>
                  <a:pt x="48978" y="368476"/>
                  <a:pt x="62835" y="340094"/>
                  <a:pt x="85725" y="300037"/>
                </a:cubicBezTo>
                <a:cubicBezTo>
                  <a:pt x="94244" y="285128"/>
                  <a:pt x="101377" y="268482"/>
                  <a:pt x="114300" y="257175"/>
                </a:cubicBezTo>
                <a:cubicBezTo>
                  <a:pt x="169838" y="208579"/>
                  <a:pt x="206618" y="195767"/>
                  <a:pt x="271463" y="171450"/>
                </a:cubicBezTo>
                <a:cubicBezTo>
                  <a:pt x="285564" y="166162"/>
                  <a:pt x="300482" y="163095"/>
                  <a:pt x="314325" y="157162"/>
                </a:cubicBezTo>
                <a:cubicBezTo>
                  <a:pt x="333901" y="148772"/>
                  <a:pt x="352425" y="138112"/>
                  <a:pt x="371475" y="128587"/>
                </a:cubicBezTo>
                <a:cubicBezTo>
                  <a:pt x="495300" y="133350"/>
                  <a:pt x="619291" y="134897"/>
                  <a:pt x="742950" y="142875"/>
                </a:cubicBezTo>
                <a:cubicBezTo>
                  <a:pt x="882502" y="151878"/>
                  <a:pt x="743500" y="163363"/>
                  <a:pt x="900113" y="185737"/>
                </a:cubicBezTo>
                <a:lnTo>
                  <a:pt x="1000125" y="200025"/>
                </a:lnTo>
                <a:cubicBezTo>
                  <a:pt x="1152839" y="250930"/>
                  <a:pt x="1032472" y="196609"/>
                  <a:pt x="1128713" y="271462"/>
                </a:cubicBezTo>
                <a:cubicBezTo>
                  <a:pt x="1155822" y="292546"/>
                  <a:pt x="1214438" y="328612"/>
                  <a:pt x="1214438" y="328612"/>
                </a:cubicBezTo>
                <a:cubicBezTo>
                  <a:pt x="1285385" y="435033"/>
                  <a:pt x="1194201" y="304327"/>
                  <a:pt x="1285875" y="414337"/>
                </a:cubicBezTo>
                <a:cubicBezTo>
                  <a:pt x="1345406" y="485775"/>
                  <a:pt x="1278731" y="433388"/>
                  <a:pt x="1357313" y="485775"/>
                </a:cubicBezTo>
                <a:cubicBezTo>
                  <a:pt x="1399768" y="613144"/>
                  <a:pt x="1331848" y="412176"/>
                  <a:pt x="1400175" y="600075"/>
                </a:cubicBezTo>
                <a:cubicBezTo>
                  <a:pt x="1410469" y="628382"/>
                  <a:pt x="1428750" y="685800"/>
                  <a:pt x="1428750" y="685800"/>
                </a:cubicBezTo>
                <a:cubicBezTo>
                  <a:pt x="1433513" y="723900"/>
                  <a:pt x="1437608" y="762089"/>
                  <a:pt x="1443038" y="800100"/>
                </a:cubicBezTo>
                <a:cubicBezTo>
                  <a:pt x="1447135" y="828778"/>
                  <a:pt x="1459252" y="856920"/>
                  <a:pt x="1457325" y="885825"/>
                </a:cubicBezTo>
                <a:cubicBezTo>
                  <a:pt x="1455098" y="919235"/>
                  <a:pt x="1426417" y="1043862"/>
                  <a:pt x="1400175" y="1085850"/>
                </a:cubicBezTo>
                <a:cubicBezTo>
                  <a:pt x="1383732" y="1112159"/>
                  <a:pt x="1322498" y="1155941"/>
                  <a:pt x="1300163" y="1171575"/>
                </a:cubicBezTo>
                <a:cubicBezTo>
                  <a:pt x="1272028" y="1191269"/>
                  <a:pt x="1243013" y="1209675"/>
                  <a:pt x="1214438" y="1228725"/>
                </a:cubicBezTo>
                <a:cubicBezTo>
                  <a:pt x="1200150" y="1238250"/>
                  <a:pt x="1187865" y="1251870"/>
                  <a:pt x="1171575" y="1257300"/>
                </a:cubicBezTo>
                <a:cubicBezTo>
                  <a:pt x="1157288" y="1262062"/>
                  <a:pt x="1142555" y="1265655"/>
                  <a:pt x="1128713" y="1271587"/>
                </a:cubicBezTo>
                <a:cubicBezTo>
                  <a:pt x="1109137" y="1279977"/>
                  <a:pt x="1092226" y="1294996"/>
                  <a:pt x="1071563" y="1300162"/>
                </a:cubicBezTo>
                <a:cubicBezTo>
                  <a:pt x="1034313" y="1309475"/>
                  <a:pt x="995363" y="1309687"/>
                  <a:pt x="957263" y="1314450"/>
                </a:cubicBezTo>
                <a:cubicBezTo>
                  <a:pt x="871538" y="1304925"/>
                  <a:pt x="784132" y="1305270"/>
                  <a:pt x="700088" y="1285875"/>
                </a:cubicBezTo>
                <a:cubicBezTo>
                  <a:pt x="661760" y="1277030"/>
                  <a:pt x="584414" y="1229785"/>
                  <a:pt x="542925" y="1200150"/>
                </a:cubicBezTo>
                <a:cubicBezTo>
                  <a:pt x="523548" y="1186309"/>
                  <a:pt x="506591" y="1168852"/>
                  <a:pt x="485775" y="1157287"/>
                </a:cubicBezTo>
                <a:cubicBezTo>
                  <a:pt x="463356" y="1144832"/>
                  <a:pt x="438150" y="1138237"/>
                  <a:pt x="414338" y="1128712"/>
                </a:cubicBezTo>
                <a:cubicBezTo>
                  <a:pt x="312225" y="975544"/>
                  <a:pt x="471250" y="1208008"/>
                  <a:pt x="342900" y="1042987"/>
                </a:cubicBezTo>
                <a:cubicBezTo>
                  <a:pt x="321815" y="1015878"/>
                  <a:pt x="304800" y="985837"/>
                  <a:pt x="285750" y="957262"/>
                </a:cubicBezTo>
                <a:cubicBezTo>
                  <a:pt x="245360" y="896677"/>
                  <a:pt x="264855" y="929761"/>
                  <a:pt x="228600" y="857250"/>
                </a:cubicBezTo>
                <a:cubicBezTo>
                  <a:pt x="229056" y="851327"/>
                  <a:pt x="226887" y="683169"/>
                  <a:pt x="257175" y="628650"/>
                </a:cubicBezTo>
                <a:cubicBezTo>
                  <a:pt x="273853" y="598629"/>
                  <a:pt x="303465" y="575505"/>
                  <a:pt x="314325" y="542925"/>
                </a:cubicBezTo>
                <a:cubicBezTo>
                  <a:pt x="324251" y="513148"/>
                  <a:pt x="337572" y="466452"/>
                  <a:pt x="357188" y="442912"/>
                </a:cubicBezTo>
                <a:cubicBezTo>
                  <a:pt x="384676" y="409926"/>
                  <a:pt x="454689" y="398196"/>
                  <a:pt x="485775" y="385762"/>
                </a:cubicBezTo>
                <a:cubicBezTo>
                  <a:pt x="505550" y="377852"/>
                  <a:pt x="523875" y="366712"/>
                  <a:pt x="542925" y="357187"/>
                </a:cubicBezTo>
                <a:lnTo>
                  <a:pt x="985838" y="371475"/>
                </a:lnTo>
                <a:cubicBezTo>
                  <a:pt x="1028910" y="373629"/>
                  <a:pt x="1072587" y="375303"/>
                  <a:pt x="1114425" y="385762"/>
                </a:cubicBezTo>
                <a:cubicBezTo>
                  <a:pt x="1131084" y="389927"/>
                  <a:pt x="1142379" y="405818"/>
                  <a:pt x="1157288" y="414337"/>
                </a:cubicBezTo>
                <a:cubicBezTo>
                  <a:pt x="1175780" y="424904"/>
                  <a:pt x="1194038" y="436792"/>
                  <a:pt x="1214438" y="442912"/>
                </a:cubicBezTo>
                <a:cubicBezTo>
                  <a:pt x="1242185" y="451236"/>
                  <a:pt x="1271588" y="452437"/>
                  <a:pt x="1300163" y="457200"/>
                </a:cubicBezTo>
                <a:cubicBezTo>
                  <a:pt x="1319213" y="466725"/>
                  <a:pt x="1337737" y="477385"/>
                  <a:pt x="1357313" y="485775"/>
                </a:cubicBezTo>
                <a:cubicBezTo>
                  <a:pt x="1371155" y="491707"/>
                  <a:pt x="1389526" y="489413"/>
                  <a:pt x="1400175" y="500062"/>
                </a:cubicBezTo>
                <a:cubicBezTo>
                  <a:pt x="1535060" y="634947"/>
                  <a:pt x="1392940" y="532071"/>
                  <a:pt x="1485900" y="671512"/>
                </a:cubicBezTo>
                <a:cubicBezTo>
                  <a:pt x="1522829" y="726906"/>
                  <a:pt x="1509045" y="698085"/>
                  <a:pt x="1528763" y="757237"/>
                </a:cubicBezTo>
                <a:cubicBezTo>
                  <a:pt x="1519238" y="842962"/>
                  <a:pt x="1533362" y="934794"/>
                  <a:pt x="1500188" y="1014412"/>
                </a:cubicBezTo>
                <a:cubicBezTo>
                  <a:pt x="1481871" y="1058374"/>
                  <a:pt x="1385888" y="1100137"/>
                  <a:pt x="1385888" y="1100137"/>
                </a:cubicBezTo>
                <a:cubicBezTo>
                  <a:pt x="1303996" y="1222976"/>
                  <a:pt x="1413039" y="1078417"/>
                  <a:pt x="1314450" y="1157287"/>
                </a:cubicBezTo>
                <a:cubicBezTo>
                  <a:pt x="1222126" y="1231145"/>
                  <a:pt x="1350749" y="1178526"/>
                  <a:pt x="1243013" y="1214437"/>
                </a:cubicBezTo>
                <a:cubicBezTo>
                  <a:pt x="1233488" y="1228725"/>
                  <a:pt x="1227847" y="1246573"/>
                  <a:pt x="1214438" y="1257300"/>
                </a:cubicBezTo>
                <a:cubicBezTo>
                  <a:pt x="1202678" y="1266708"/>
                  <a:pt x="1185046" y="1264852"/>
                  <a:pt x="1171575" y="1271587"/>
                </a:cubicBezTo>
                <a:cubicBezTo>
                  <a:pt x="1156216" y="1279266"/>
                  <a:pt x="1144496" y="1293398"/>
                  <a:pt x="1128713" y="1300162"/>
                </a:cubicBezTo>
                <a:cubicBezTo>
                  <a:pt x="1110664" y="1307897"/>
                  <a:pt x="1090444" y="1309056"/>
                  <a:pt x="1071563" y="1314450"/>
                </a:cubicBezTo>
                <a:cubicBezTo>
                  <a:pt x="1057082" y="1318587"/>
                  <a:pt x="1043402" y="1325470"/>
                  <a:pt x="1028700" y="1328737"/>
                </a:cubicBezTo>
                <a:cubicBezTo>
                  <a:pt x="877833" y="1362263"/>
                  <a:pt x="996600" y="1325150"/>
                  <a:pt x="900113" y="1357312"/>
                </a:cubicBezTo>
                <a:cubicBezTo>
                  <a:pt x="828944" y="1336978"/>
                  <a:pt x="738795" y="1312788"/>
                  <a:pt x="671513" y="1285875"/>
                </a:cubicBezTo>
                <a:cubicBezTo>
                  <a:pt x="647700" y="1276350"/>
                  <a:pt x="624406" y="1265410"/>
                  <a:pt x="600075" y="1257300"/>
                </a:cubicBezTo>
                <a:cubicBezTo>
                  <a:pt x="581446" y="1251090"/>
                  <a:pt x="561051" y="1250564"/>
                  <a:pt x="542925" y="1243012"/>
                </a:cubicBezTo>
                <a:cubicBezTo>
                  <a:pt x="503605" y="1226628"/>
                  <a:pt x="464068" y="1209491"/>
                  <a:pt x="428625" y="1185862"/>
                </a:cubicBezTo>
                <a:lnTo>
                  <a:pt x="342900" y="1128712"/>
                </a:lnTo>
                <a:cubicBezTo>
                  <a:pt x="333375" y="1109662"/>
                  <a:pt x="327960" y="1087924"/>
                  <a:pt x="314325" y="1071562"/>
                </a:cubicBezTo>
                <a:cubicBezTo>
                  <a:pt x="303332" y="1058371"/>
                  <a:pt x="284226" y="1054474"/>
                  <a:pt x="271463" y="1042987"/>
                </a:cubicBezTo>
                <a:cubicBezTo>
                  <a:pt x="236419" y="1011448"/>
                  <a:pt x="204788" y="976313"/>
                  <a:pt x="171450" y="942975"/>
                </a:cubicBezTo>
                <a:cubicBezTo>
                  <a:pt x="157162" y="928687"/>
                  <a:pt x="139796" y="916924"/>
                  <a:pt x="128588" y="900112"/>
                </a:cubicBezTo>
                <a:lnTo>
                  <a:pt x="71438" y="814387"/>
                </a:lnTo>
                <a:lnTo>
                  <a:pt x="42863" y="771525"/>
                </a:lnTo>
                <a:cubicBezTo>
                  <a:pt x="14005" y="612803"/>
                  <a:pt x="2935" y="641080"/>
                  <a:pt x="28575" y="500062"/>
                </a:cubicBezTo>
                <a:cubicBezTo>
                  <a:pt x="35806" y="460292"/>
                  <a:pt x="50255" y="437984"/>
                  <a:pt x="85725" y="414337"/>
                </a:cubicBezTo>
                <a:cubicBezTo>
                  <a:pt x="98256" y="405983"/>
                  <a:pt x="114300" y="404812"/>
                  <a:pt x="128588" y="400050"/>
                </a:cubicBezTo>
                <a:cubicBezTo>
                  <a:pt x="210481" y="277209"/>
                  <a:pt x="101437" y="421771"/>
                  <a:pt x="200025" y="342900"/>
                </a:cubicBezTo>
                <a:cubicBezTo>
                  <a:pt x="289723" y="271141"/>
                  <a:pt x="154501" y="318561"/>
                  <a:pt x="285750" y="285750"/>
                </a:cubicBezTo>
                <a:cubicBezTo>
                  <a:pt x="444268" y="180073"/>
                  <a:pt x="185403" y="359516"/>
                  <a:pt x="371475" y="200025"/>
                </a:cubicBezTo>
                <a:cubicBezTo>
                  <a:pt x="387646" y="186164"/>
                  <a:pt x="410362" y="182408"/>
                  <a:pt x="428625" y="171450"/>
                </a:cubicBezTo>
                <a:cubicBezTo>
                  <a:pt x="567502" y="88124"/>
                  <a:pt x="456792" y="130745"/>
                  <a:pt x="614363" y="85725"/>
                </a:cubicBezTo>
                <a:cubicBezTo>
                  <a:pt x="628650" y="76200"/>
                  <a:pt x="641282" y="63527"/>
                  <a:pt x="657225" y="57150"/>
                </a:cubicBezTo>
                <a:cubicBezTo>
                  <a:pt x="713158" y="34777"/>
                  <a:pt x="828675" y="0"/>
                  <a:pt x="828675" y="0"/>
                </a:cubicBezTo>
                <a:cubicBezTo>
                  <a:pt x="904875" y="4762"/>
                  <a:pt x="981305" y="6690"/>
                  <a:pt x="1057275" y="14287"/>
                </a:cubicBezTo>
                <a:cubicBezTo>
                  <a:pt x="1162624" y="24822"/>
                  <a:pt x="1070505" y="24607"/>
                  <a:pt x="1157288" y="57150"/>
                </a:cubicBezTo>
                <a:cubicBezTo>
                  <a:pt x="1180026" y="65677"/>
                  <a:pt x="1204913" y="66675"/>
                  <a:pt x="1228725" y="71437"/>
                </a:cubicBezTo>
                <a:cubicBezTo>
                  <a:pt x="1365464" y="208176"/>
                  <a:pt x="1190387" y="45878"/>
                  <a:pt x="1314450" y="128587"/>
                </a:cubicBezTo>
                <a:cubicBezTo>
                  <a:pt x="1421473" y="199936"/>
                  <a:pt x="1298260" y="151766"/>
                  <a:pt x="1400175" y="185737"/>
                </a:cubicBezTo>
                <a:cubicBezTo>
                  <a:pt x="1419225" y="200025"/>
                  <a:pt x="1437817" y="214944"/>
                  <a:pt x="1457325" y="228600"/>
                </a:cubicBezTo>
                <a:cubicBezTo>
                  <a:pt x="1485460" y="248294"/>
                  <a:pt x="1543050" y="285750"/>
                  <a:pt x="1543050" y="285750"/>
                </a:cubicBezTo>
                <a:cubicBezTo>
                  <a:pt x="1578964" y="393487"/>
                  <a:pt x="1526341" y="264863"/>
                  <a:pt x="1600200" y="357187"/>
                </a:cubicBezTo>
                <a:cubicBezTo>
                  <a:pt x="1609608" y="368947"/>
                  <a:pt x="1607174" y="386885"/>
                  <a:pt x="1614488" y="400050"/>
                </a:cubicBezTo>
                <a:cubicBezTo>
                  <a:pt x="1631166" y="430071"/>
                  <a:pt x="1652588" y="457200"/>
                  <a:pt x="1671638" y="485775"/>
                </a:cubicBezTo>
                <a:lnTo>
                  <a:pt x="1700213" y="528637"/>
                </a:lnTo>
                <a:lnTo>
                  <a:pt x="1728788" y="571500"/>
                </a:lnTo>
                <a:cubicBezTo>
                  <a:pt x="1777474" y="717562"/>
                  <a:pt x="1771013" y="679564"/>
                  <a:pt x="1714500" y="971550"/>
                </a:cubicBezTo>
                <a:cubicBezTo>
                  <a:pt x="1707974" y="1005267"/>
                  <a:pt x="1676400" y="1028700"/>
                  <a:pt x="1657350" y="1057275"/>
                </a:cubicBezTo>
                <a:lnTo>
                  <a:pt x="1628775" y="1100137"/>
                </a:lnTo>
                <a:cubicBezTo>
                  <a:pt x="1619250" y="1114425"/>
                  <a:pt x="1613937" y="1132697"/>
                  <a:pt x="1600200" y="1143000"/>
                </a:cubicBezTo>
                <a:lnTo>
                  <a:pt x="1543050" y="1185862"/>
                </a:lnTo>
                <a:cubicBezTo>
                  <a:pt x="1533525" y="1204912"/>
                  <a:pt x="1522865" y="1223435"/>
                  <a:pt x="1514475" y="1243012"/>
                </a:cubicBezTo>
                <a:cubicBezTo>
                  <a:pt x="1508542" y="1256855"/>
                  <a:pt x="1509224" y="1273827"/>
                  <a:pt x="1500188" y="1285875"/>
                </a:cubicBezTo>
                <a:cubicBezTo>
                  <a:pt x="1479982" y="1312816"/>
                  <a:pt x="1450926" y="1331968"/>
                  <a:pt x="1428750" y="1357312"/>
                </a:cubicBezTo>
                <a:cubicBezTo>
                  <a:pt x="1376259" y="1417301"/>
                  <a:pt x="1422864" y="1385555"/>
                  <a:pt x="1371600" y="1457325"/>
                </a:cubicBezTo>
                <a:cubicBezTo>
                  <a:pt x="1359856" y="1473767"/>
                  <a:pt x="1342043" y="1484981"/>
                  <a:pt x="1328738" y="1500187"/>
                </a:cubicBezTo>
                <a:cubicBezTo>
                  <a:pt x="1308657" y="1523137"/>
                  <a:pt x="1288504" y="1546252"/>
                  <a:pt x="1271588" y="1571625"/>
                </a:cubicBezTo>
                <a:cubicBezTo>
                  <a:pt x="1259774" y="1589346"/>
                  <a:pt x="1255393" y="1611444"/>
                  <a:pt x="1243013" y="1628775"/>
                </a:cubicBezTo>
                <a:cubicBezTo>
                  <a:pt x="1231269" y="1645217"/>
                  <a:pt x="1213085" y="1656115"/>
                  <a:pt x="1200150" y="1671637"/>
                </a:cubicBezTo>
                <a:cubicBezTo>
                  <a:pt x="1140616" y="1743077"/>
                  <a:pt x="1207296" y="1690686"/>
                  <a:pt x="1128713" y="1743075"/>
                </a:cubicBezTo>
                <a:cubicBezTo>
                  <a:pt x="1106045" y="1777077"/>
                  <a:pt x="1074508" y="1822909"/>
                  <a:pt x="1057275" y="1857375"/>
                </a:cubicBezTo>
                <a:cubicBezTo>
                  <a:pt x="1050540" y="1870845"/>
                  <a:pt x="1053637" y="1889588"/>
                  <a:pt x="1042988" y="1900237"/>
                </a:cubicBezTo>
                <a:cubicBezTo>
                  <a:pt x="1027928" y="1915297"/>
                  <a:pt x="1004888" y="1919287"/>
                  <a:pt x="985838" y="1928812"/>
                </a:cubicBezTo>
                <a:cubicBezTo>
                  <a:pt x="976313" y="1943100"/>
                  <a:pt x="971551" y="1962150"/>
                  <a:pt x="957263" y="1971675"/>
                </a:cubicBezTo>
                <a:cubicBezTo>
                  <a:pt x="901889" y="2008591"/>
                  <a:pt x="774541" y="1963131"/>
                  <a:pt x="742950" y="1957387"/>
                </a:cubicBezTo>
                <a:cubicBezTo>
                  <a:pt x="723900" y="1943100"/>
                  <a:pt x="706616" y="1926089"/>
                  <a:pt x="685800" y="1914525"/>
                </a:cubicBezTo>
                <a:cubicBezTo>
                  <a:pt x="663381" y="1902070"/>
                  <a:pt x="633835" y="1902641"/>
                  <a:pt x="614363" y="1885950"/>
                </a:cubicBezTo>
                <a:cubicBezTo>
                  <a:pt x="598192" y="1872089"/>
                  <a:pt x="598168" y="1846131"/>
                  <a:pt x="585788" y="1828800"/>
                </a:cubicBezTo>
                <a:cubicBezTo>
                  <a:pt x="574044" y="1812358"/>
                  <a:pt x="555860" y="1801459"/>
                  <a:pt x="542925" y="1785937"/>
                </a:cubicBezTo>
                <a:cubicBezTo>
                  <a:pt x="531932" y="1772746"/>
                  <a:pt x="526492" y="1755217"/>
                  <a:pt x="514350" y="1743075"/>
                </a:cubicBezTo>
                <a:cubicBezTo>
                  <a:pt x="401961" y="1630686"/>
                  <a:pt x="545660" y="1812078"/>
                  <a:pt x="428625" y="1671637"/>
                </a:cubicBezTo>
                <a:cubicBezTo>
                  <a:pt x="389299" y="1624446"/>
                  <a:pt x="406411" y="1627523"/>
                  <a:pt x="371475" y="1571625"/>
                </a:cubicBezTo>
                <a:cubicBezTo>
                  <a:pt x="358855" y="1551432"/>
                  <a:pt x="342900" y="1533525"/>
                  <a:pt x="328613" y="1514475"/>
                </a:cubicBezTo>
                <a:cubicBezTo>
                  <a:pt x="319088" y="1485900"/>
                  <a:pt x="312271" y="1456275"/>
                  <a:pt x="300038" y="1428750"/>
                </a:cubicBezTo>
                <a:cubicBezTo>
                  <a:pt x="293064" y="1413058"/>
                  <a:pt x="279982" y="1400796"/>
                  <a:pt x="271463" y="1385887"/>
                </a:cubicBezTo>
                <a:cubicBezTo>
                  <a:pt x="260896" y="1367395"/>
                  <a:pt x="252413" y="1347787"/>
                  <a:pt x="242888" y="1328737"/>
                </a:cubicBezTo>
                <a:cubicBezTo>
                  <a:pt x="247650" y="1252537"/>
                  <a:pt x="249182" y="1176066"/>
                  <a:pt x="257175" y="1100137"/>
                </a:cubicBezTo>
                <a:cubicBezTo>
                  <a:pt x="258752" y="1085160"/>
                  <a:pt x="267810" y="1071886"/>
                  <a:pt x="271463" y="1057275"/>
                </a:cubicBezTo>
                <a:cubicBezTo>
                  <a:pt x="279617" y="1024661"/>
                  <a:pt x="283706" y="975639"/>
                  <a:pt x="300038" y="942975"/>
                </a:cubicBezTo>
                <a:cubicBezTo>
                  <a:pt x="307717" y="927616"/>
                  <a:pt x="320094" y="915021"/>
                  <a:pt x="328613" y="900112"/>
                </a:cubicBezTo>
                <a:cubicBezTo>
                  <a:pt x="339180" y="881620"/>
                  <a:pt x="345900" y="861023"/>
                  <a:pt x="357188" y="842962"/>
                </a:cubicBezTo>
                <a:cubicBezTo>
                  <a:pt x="369808" y="822769"/>
                  <a:pt x="387430" y="806005"/>
                  <a:pt x="400050" y="785812"/>
                </a:cubicBezTo>
                <a:cubicBezTo>
                  <a:pt x="411338" y="767751"/>
                  <a:pt x="418058" y="747154"/>
                  <a:pt x="428625" y="728662"/>
                </a:cubicBezTo>
                <a:cubicBezTo>
                  <a:pt x="449620" y="691921"/>
                  <a:pt x="541191" y="572656"/>
                  <a:pt x="542925" y="571500"/>
                </a:cubicBezTo>
                <a:lnTo>
                  <a:pt x="585788" y="542925"/>
                </a:lnTo>
                <a:cubicBezTo>
                  <a:pt x="595313" y="528637"/>
                  <a:pt x="601440" y="511370"/>
                  <a:pt x="614363" y="500062"/>
                </a:cubicBezTo>
                <a:cubicBezTo>
                  <a:pt x="640209" y="477447"/>
                  <a:pt x="675804" y="467196"/>
                  <a:pt x="700088" y="442912"/>
                </a:cubicBezTo>
                <a:cubicBezTo>
                  <a:pt x="714375" y="428625"/>
                  <a:pt x="727001" y="412455"/>
                  <a:pt x="742950" y="400050"/>
                </a:cubicBezTo>
                <a:cubicBezTo>
                  <a:pt x="770059" y="378966"/>
                  <a:pt x="795653" y="352335"/>
                  <a:pt x="828675" y="342900"/>
                </a:cubicBezTo>
                <a:cubicBezTo>
                  <a:pt x="949167" y="308474"/>
                  <a:pt x="897677" y="329831"/>
                  <a:pt x="985838" y="285750"/>
                </a:cubicBezTo>
                <a:cubicBezTo>
                  <a:pt x="991780" y="286207"/>
                  <a:pt x="1159916" y="284035"/>
                  <a:pt x="1214438" y="314325"/>
                </a:cubicBezTo>
                <a:cubicBezTo>
                  <a:pt x="1244459" y="331003"/>
                  <a:pt x="1271588" y="352425"/>
                  <a:pt x="1300163" y="371475"/>
                </a:cubicBezTo>
                <a:lnTo>
                  <a:pt x="1343025" y="400050"/>
                </a:lnTo>
                <a:cubicBezTo>
                  <a:pt x="1362075" y="428625"/>
                  <a:pt x="1387420" y="453888"/>
                  <a:pt x="1400175" y="485775"/>
                </a:cubicBezTo>
                <a:cubicBezTo>
                  <a:pt x="1409700" y="509587"/>
                  <a:pt x="1416295" y="534793"/>
                  <a:pt x="1428750" y="557212"/>
                </a:cubicBezTo>
                <a:cubicBezTo>
                  <a:pt x="1440315" y="578028"/>
                  <a:pt x="1458992" y="594169"/>
                  <a:pt x="1471613" y="614362"/>
                </a:cubicBezTo>
                <a:cubicBezTo>
                  <a:pt x="1482901" y="632423"/>
                  <a:pt x="1489621" y="653020"/>
                  <a:pt x="1500188" y="671512"/>
                </a:cubicBezTo>
                <a:cubicBezTo>
                  <a:pt x="1508707" y="686421"/>
                  <a:pt x="1517355" y="701541"/>
                  <a:pt x="1528763" y="714375"/>
                </a:cubicBezTo>
                <a:cubicBezTo>
                  <a:pt x="1555611" y="744579"/>
                  <a:pt x="1614488" y="800100"/>
                  <a:pt x="1614488" y="800100"/>
                </a:cubicBezTo>
                <a:lnTo>
                  <a:pt x="1643063" y="885825"/>
                </a:lnTo>
                <a:lnTo>
                  <a:pt x="1657350" y="928687"/>
                </a:lnTo>
                <a:cubicBezTo>
                  <a:pt x="1647825" y="1014412"/>
                  <a:pt x="1649694" y="1102185"/>
                  <a:pt x="1628775" y="1185862"/>
                </a:cubicBezTo>
                <a:cubicBezTo>
                  <a:pt x="1610491" y="1258997"/>
                  <a:pt x="1557190" y="1282782"/>
                  <a:pt x="1500188" y="1314450"/>
                </a:cubicBezTo>
                <a:cubicBezTo>
                  <a:pt x="1481570" y="1324794"/>
                  <a:pt x="1461301" y="1332067"/>
                  <a:pt x="1443038" y="1343025"/>
                </a:cubicBezTo>
                <a:cubicBezTo>
                  <a:pt x="1413589" y="1360694"/>
                  <a:pt x="1385888" y="1381125"/>
                  <a:pt x="1357313" y="1400175"/>
                </a:cubicBezTo>
                <a:lnTo>
                  <a:pt x="1314450" y="1428750"/>
                </a:lnTo>
                <a:lnTo>
                  <a:pt x="1228725" y="1485900"/>
                </a:lnTo>
                <a:cubicBezTo>
                  <a:pt x="1200150" y="1495425"/>
                  <a:pt x="1168062" y="1497767"/>
                  <a:pt x="1143000" y="1514475"/>
                </a:cubicBezTo>
                <a:cubicBezTo>
                  <a:pt x="1128713" y="1524000"/>
                  <a:pt x="1116275" y="1537182"/>
                  <a:pt x="1100138" y="1543050"/>
                </a:cubicBezTo>
                <a:cubicBezTo>
                  <a:pt x="1063230" y="1556471"/>
                  <a:pt x="985838" y="1571625"/>
                  <a:pt x="985838" y="1571625"/>
                </a:cubicBezTo>
                <a:cubicBezTo>
                  <a:pt x="971550" y="1581150"/>
                  <a:pt x="959053" y="1594171"/>
                  <a:pt x="942975" y="1600200"/>
                </a:cubicBezTo>
                <a:cubicBezTo>
                  <a:pt x="843127" y="1637643"/>
                  <a:pt x="696180" y="1595003"/>
                  <a:pt x="614363" y="1585912"/>
                </a:cubicBezTo>
                <a:lnTo>
                  <a:pt x="528638" y="1528762"/>
                </a:lnTo>
                <a:cubicBezTo>
                  <a:pt x="514350" y="1519237"/>
                  <a:pt x="501134" y="1507866"/>
                  <a:pt x="485775" y="1500187"/>
                </a:cubicBezTo>
                <a:lnTo>
                  <a:pt x="428625" y="1471612"/>
                </a:lnTo>
                <a:cubicBezTo>
                  <a:pt x="401476" y="1390163"/>
                  <a:pt x="436414" y="1458621"/>
                  <a:pt x="342900" y="1400175"/>
                </a:cubicBezTo>
                <a:cubicBezTo>
                  <a:pt x="202884" y="1312665"/>
                  <a:pt x="395608" y="1406572"/>
                  <a:pt x="271463" y="1300162"/>
                </a:cubicBezTo>
                <a:cubicBezTo>
                  <a:pt x="251990" y="1283471"/>
                  <a:pt x="222964" y="1283057"/>
                  <a:pt x="200025" y="1271587"/>
                </a:cubicBezTo>
                <a:cubicBezTo>
                  <a:pt x="146819" y="1244984"/>
                  <a:pt x="161694" y="1239644"/>
                  <a:pt x="114300" y="1200150"/>
                </a:cubicBezTo>
                <a:cubicBezTo>
                  <a:pt x="101109" y="1189157"/>
                  <a:pt x="85725" y="1181100"/>
                  <a:pt x="71438" y="1171575"/>
                </a:cubicBezTo>
                <a:cubicBezTo>
                  <a:pt x="65859" y="1160417"/>
                  <a:pt x="28575" y="1092584"/>
                  <a:pt x="28575" y="1071562"/>
                </a:cubicBezTo>
                <a:cubicBezTo>
                  <a:pt x="28575" y="949953"/>
                  <a:pt x="29776" y="895910"/>
                  <a:pt x="57150" y="800100"/>
                </a:cubicBezTo>
                <a:cubicBezTo>
                  <a:pt x="61287" y="785619"/>
                  <a:pt x="64124" y="770402"/>
                  <a:pt x="71438" y="757237"/>
                </a:cubicBezTo>
                <a:cubicBezTo>
                  <a:pt x="88116" y="727216"/>
                  <a:pt x="128588" y="671512"/>
                  <a:pt x="128588" y="671512"/>
                </a:cubicBezTo>
                <a:cubicBezTo>
                  <a:pt x="168183" y="552724"/>
                  <a:pt x="102717" y="722018"/>
                  <a:pt x="200025" y="585787"/>
                </a:cubicBezTo>
                <a:cubicBezTo>
                  <a:pt x="283899" y="468364"/>
                  <a:pt x="140766" y="577669"/>
                  <a:pt x="257175" y="500062"/>
                </a:cubicBezTo>
                <a:cubicBezTo>
                  <a:pt x="324526" y="399036"/>
                  <a:pt x="239991" y="524120"/>
                  <a:pt x="328613" y="400050"/>
                </a:cubicBezTo>
                <a:cubicBezTo>
                  <a:pt x="338594" y="386077"/>
                  <a:pt x="344265" y="368495"/>
                  <a:pt x="357188" y="357187"/>
                </a:cubicBezTo>
                <a:cubicBezTo>
                  <a:pt x="383034" y="334572"/>
                  <a:pt x="418629" y="324321"/>
                  <a:pt x="442913" y="300037"/>
                </a:cubicBezTo>
                <a:cubicBezTo>
                  <a:pt x="471237" y="271713"/>
                  <a:pt x="503759" y="231719"/>
                  <a:pt x="542925" y="214312"/>
                </a:cubicBezTo>
                <a:cubicBezTo>
                  <a:pt x="570450" y="202079"/>
                  <a:pt x="600684" y="196924"/>
                  <a:pt x="628650" y="185737"/>
                </a:cubicBezTo>
                <a:cubicBezTo>
                  <a:pt x="683567" y="163770"/>
                  <a:pt x="721209" y="133556"/>
                  <a:pt x="771525" y="100012"/>
                </a:cubicBezTo>
                <a:lnTo>
                  <a:pt x="814388" y="71437"/>
                </a:lnTo>
                <a:cubicBezTo>
                  <a:pt x="919163" y="76200"/>
                  <a:pt x="1024164" y="77361"/>
                  <a:pt x="1128713" y="85725"/>
                </a:cubicBezTo>
                <a:cubicBezTo>
                  <a:pt x="1161567" y="88353"/>
                  <a:pt x="1200834" y="119290"/>
                  <a:pt x="1228725" y="128587"/>
                </a:cubicBezTo>
                <a:cubicBezTo>
                  <a:pt x="1251763" y="136266"/>
                  <a:pt x="1276350" y="138112"/>
                  <a:pt x="1300163" y="142875"/>
                </a:cubicBezTo>
                <a:cubicBezTo>
                  <a:pt x="1314450" y="157162"/>
                  <a:pt x="1325482" y="175712"/>
                  <a:pt x="1343025" y="185737"/>
                </a:cubicBezTo>
                <a:cubicBezTo>
                  <a:pt x="1424284" y="232171"/>
                  <a:pt x="1386681" y="159544"/>
                  <a:pt x="1414463" y="242887"/>
                </a:cubicBezTo>
                <a:cubicBezTo>
                  <a:pt x="1419225" y="271462"/>
                  <a:pt x="1426998" y="299696"/>
                  <a:pt x="1428750" y="328612"/>
                </a:cubicBezTo>
                <a:cubicBezTo>
                  <a:pt x="1436534" y="457052"/>
                  <a:pt x="1431388" y="586228"/>
                  <a:pt x="1443038" y="714375"/>
                </a:cubicBezTo>
                <a:cubicBezTo>
                  <a:pt x="1445765" y="744372"/>
                  <a:pt x="1471613" y="800100"/>
                  <a:pt x="1471613" y="800100"/>
                </a:cubicBezTo>
                <a:cubicBezTo>
                  <a:pt x="1462088" y="962025"/>
                  <a:pt x="1469002" y="1125762"/>
                  <a:pt x="1443038" y="1285875"/>
                </a:cubicBezTo>
                <a:cubicBezTo>
                  <a:pt x="1439226" y="1309380"/>
                  <a:pt x="1403588" y="1312807"/>
                  <a:pt x="1385888" y="1328737"/>
                </a:cubicBezTo>
                <a:cubicBezTo>
                  <a:pt x="1355851" y="1355771"/>
                  <a:pt x="1336308" y="1396390"/>
                  <a:pt x="1300163" y="1414462"/>
                </a:cubicBezTo>
                <a:cubicBezTo>
                  <a:pt x="1267733" y="1430677"/>
                  <a:pt x="1228422" y="1447379"/>
                  <a:pt x="1200150" y="1471612"/>
                </a:cubicBezTo>
                <a:cubicBezTo>
                  <a:pt x="1179695" y="1489145"/>
                  <a:pt x="1165846" y="1514483"/>
                  <a:pt x="1143000" y="1528762"/>
                </a:cubicBezTo>
                <a:cubicBezTo>
                  <a:pt x="1126348" y="1539169"/>
                  <a:pt x="1104236" y="1536155"/>
                  <a:pt x="1085850" y="1543050"/>
                </a:cubicBezTo>
                <a:cubicBezTo>
                  <a:pt x="1065908" y="1550528"/>
                  <a:pt x="1048475" y="1563715"/>
                  <a:pt x="1028700" y="1571625"/>
                </a:cubicBezTo>
                <a:cubicBezTo>
                  <a:pt x="1000734" y="1582812"/>
                  <a:pt x="942975" y="1600200"/>
                  <a:pt x="942975" y="1600200"/>
                </a:cubicBezTo>
                <a:cubicBezTo>
                  <a:pt x="682283" y="1556751"/>
                  <a:pt x="841161" y="1607335"/>
                  <a:pt x="728663" y="1543050"/>
                </a:cubicBezTo>
                <a:cubicBezTo>
                  <a:pt x="710171" y="1532483"/>
                  <a:pt x="687875" y="1528110"/>
                  <a:pt x="671513" y="1514475"/>
                </a:cubicBezTo>
                <a:cubicBezTo>
                  <a:pt x="619430" y="1471072"/>
                  <a:pt x="578348" y="1403599"/>
                  <a:pt x="514350" y="1371600"/>
                </a:cubicBezTo>
                <a:cubicBezTo>
                  <a:pt x="491411" y="1360130"/>
                  <a:pt x="466725" y="1352550"/>
                  <a:pt x="442913" y="1343025"/>
                </a:cubicBezTo>
                <a:cubicBezTo>
                  <a:pt x="428625" y="1328737"/>
                  <a:pt x="416492" y="1311906"/>
                  <a:pt x="400050" y="1300162"/>
                </a:cubicBezTo>
                <a:cubicBezTo>
                  <a:pt x="382719" y="1287782"/>
                  <a:pt x="357960" y="1286647"/>
                  <a:pt x="342900" y="1271587"/>
                </a:cubicBezTo>
                <a:cubicBezTo>
                  <a:pt x="319510" y="1248197"/>
                  <a:pt x="294677" y="1148799"/>
                  <a:pt x="285750" y="1128712"/>
                </a:cubicBezTo>
                <a:cubicBezTo>
                  <a:pt x="278776" y="1113021"/>
                  <a:pt x="266700" y="1100137"/>
                  <a:pt x="257175" y="1085850"/>
                </a:cubicBezTo>
                <a:cubicBezTo>
                  <a:pt x="247650" y="1057275"/>
                  <a:pt x="239787" y="1028091"/>
                  <a:pt x="228600" y="1000125"/>
                </a:cubicBezTo>
                <a:cubicBezTo>
                  <a:pt x="210473" y="954808"/>
                  <a:pt x="197224" y="938774"/>
                  <a:pt x="171450" y="900112"/>
                </a:cubicBezTo>
                <a:cubicBezTo>
                  <a:pt x="150721" y="765371"/>
                  <a:pt x="123898" y="690272"/>
                  <a:pt x="157163" y="557212"/>
                </a:cubicBezTo>
                <a:cubicBezTo>
                  <a:pt x="163898" y="530271"/>
                  <a:pt x="187606" y="510613"/>
                  <a:pt x="200025" y="485775"/>
                </a:cubicBezTo>
                <a:cubicBezTo>
                  <a:pt x="206760" y="472304"/>
                  <a:pt x="205559" y="455167"/>
                  <a:pt x="214313" y="442912"/>
                </a:cubicBezTo>
                <a:cubicBezTo>
                  <a:pt x="229972" y="420989"/>
                  <a:pt x="255299" y="407315"/>
                  <a:pt x="271463" y="385762"/>
                </a:cubicBezTo>
                <a:cubicBezTo>
                  <a:pt x="284242" y="368723"/>
                  <a:pt x="286177" y="344783"/>
                  <a:pt x="300038" y="328612"/>
                </a:cubicBezTo>
                <a:cubicBezTo>
                  <a:pt x="334636" y="288248"/>
                  <a:pt x="356481" y="285986"/>
                  <a:pt x="400050" y="271462"/>
                </a:cubicBezTo>
                <a:cubicBezTo>
                  <a:pt x="414338" y="257175"/>
                  <a:pt x="424054" y="235853"/>
                  <a:pt x="442913" y="228600"/>
                </a:cubicBezTo>
                <a:cubicBezTo>
                  <a:pt x="488244" y="211165"/>
                  <a:pt x="539089" y="213368"/>
                  <a:pt x="585788" y="200025"/>
                </a:cubicBezTo>
                <a:cubicBezTo>
                  <a:pt x="606267" y="194174"/>
                  <a:pt x="623888" y="180975"/>
                  <a:pt x="642938" y="171450"/>
                </a:cubicBezTo>
                <a:cubicBezTo>
                  <a:pt x="776288" y="176212"/>
                  <a:pt x="909830" y="177146"/>
                  <a:pt x="1042988" y="185737"/>
                </a:cubicBezTo>
                <a:cubicBezTo>
                  <a:pt x="1058017" y="186707"/>
                  <a:pt x="1072685" y="192711"/>
                  <a:pt x="1085850" y="200025"/>
                </a:cubicBezTo>
                <a:cubicBezTo>
                  <a:pt x="1115871" y="216704"/>
                  <a:pt x="1171575" y="257175"/>
                  <a:pt x="1171575" y="257175"/>
                </a:cubicBezTo>
                <a:cubicBezTo>
                  <a:pt x="1242521" y="363592"/>
                  <a:pt x="1151339" y="232891"/>
                  <a:pt x="1243013" y="342900"/>
                </a:cubicBezTo>
                <a:cubicBezTo>
                  <a:pt x="1254006" y="356091"/>
                  <a:pt x="1258397" y="374769"/>
                  <a:pt x="1271588" y="385762"/>
                </a:cubicBezTo>
                <a:cubicBezTo>
                  <a:pt x="1287950" y="399397"/>
                  <a:pt x="1309688" y="404812"/>
                  <a:pt x="1328738" y="414337"/>
                </a:cubicBezTo>
                <a:cubicBezTo>
                  <a:pt x="1338263" y="428625"/>
                  <a:pt x="1350549" y="441417"/>
                  <a:pt x="1357313" y="457200"/>
                </a:cubicBezTo>
                <a:cubicBezTo>
                  <a:pt x="1381273" y="513108"/>
                  <a:pt x="1361758" y="542450"/>
                  <a:pt x="1400175" y="600075"/>
                </a:cubicBezTo>
                <a:cubicBezTo>
                  <a:pt x="1409700" y="614362"/>
                  <a:pt x="1420231" y="628028"/>
                  <a:pt x="1428750" y="642937"/>
                </a:cubicBezTo>
                <a:cubicBezTo>
                  <a:pt x="1439317" y="661429"/>
                  <a:pt x="1446037" y="682026"/>
                  <a:pt x="1457325" y="700087"/>
                </a:cubicBezTo>
                <a:cubicBezTo>
                  <a:pt x="1469946" y="720280"/>
                  <a:pt x="1485900" y="738187"/>
                  <a:pt x="1500188" y="757237"/>
                </a:cubicBezTo>
                <a:cubicBezTo>
                  <a:pt x="1509713" y="785812"/>
                  <a:pt x="1515293" y="816021"/>
                  <a:pt x="1528763" y="842962"/>
                </a:cubicBezTo>
                <a:cubicBezTo>
                  <a:pt x="1564073" y="913582"/>
                  <a:pt x="1550603" y="879906"/>
                  <a:pt x="1571625" y="942975"/>
                </a:cubicBezTo>
                <a:cubicBezTo>
                  <a:pt x="1587356" y="1131737"/>
                  <a:pt x="1603439" y="1202398"/>
                  <a:pt x="1557338" y="1414462"/>
                </a:cubicBezTo>
                <a:cubicBezTo>
                  <a:pt x="1553690" y="1431242"/>
                  <a:pt x="1528448" y="1433056"/>
                  <a:pt x="1514475" y="1443037"/>
                </a:cubicBezTo>
                <a:cubicBezTo>
                  <a:pt x="1495098" y="1456878"/>
                  <a:pt x="1475405" y="1470403"/>
                  <a:pt x="1457325" y="1485900"/>
                </a:cubicBezTo>
                <a:cubicBezTo>
                  <a:pt x="1441984" y="1499049"/>
                  <a:pt x="1431597" y="1518053"/>
                  <a:pt x="1414463" y="1528762"/>
                </a:cubicBezTo>
                <a:cubicBezTo>
                  <a:pt x="1392714" y="1542355"/>
                  <a:pt x="1365444" y="1544882"/>
                  <a:pt x="1343025" y="1557337"/>
                </a:cubicBezTo>
                <a:cubicBezTo>
                  <a:pt x="1322209" y="1568901"/>
                  <a:pt x="1306550" y="1588386"/>
                  <a:pt x="1285875" y="1600200"/>
                </a:cubicBezTo>
                <a:cubicBezTo>
                  <a:pt x="1272799" y="1607672"/>
                  <a:pt x="1256855" y="1608555"/>
                  <a:pt x="1243013" y="1614487"/>
                </a:cubicBezTo>
                <a:cubicBezTo>
                  <a:pt x="1223437" y="1622877"/>
                  <a:pt x="1204126" y="1632104"/>
                  <a:pt x="1185863" y="1643062"/>
                </a:cubicBezTo>
                <a:cubicBezTo>
                  <a:pt x="1156414" y="1660731"/>
                  <a:pt x="1133455" y="1691882"/>
                  <a:pt x="1100138" y="1700212"/>
                </a:cubicBezTo>
                <a:cubicBezTo>
                  <a:pt x="994767" y="1726556"/>
                  <a:pt x="1090442" y="1698245"/>
                  <a:pt x="985838" y="1743075"/>
                </a:cubicBezTo>
                <a:cubicBezTo>
                  <a:pt x="957148" y="1755371"/>
                  <a:pt x="914818" y="1764401"/>
                  <a:pt x="885825" y="1771650"/>
                </a:cubicBezTo>
                <a:cubicBezTo>
                  <a:pt x="838200" y="1762125"/>
                  <a:pt x="789649" y="1756418"/>
                  <a:pt x="742950" y="1743075"/>
                </a:cubicBezTo>
                <a:cubicBezTo>
                  <a:pt x="684501" y="1726375"/>
                  <a:pt x="692186" y="1710549"/>
                  <a:pt x="642938" y="1685925"/>
                </a:cubicBezTo>
                <a:cubicBezTo>
                  <a:pt x="619999" y="1674455"/>
                  <a:pt x="595313" y="1666875"/>
                  <a:pt x="571500" y="1657350"/>
                </a:cubicBezTo>
                <a:cubicBezTo>
                  <a:pt x="557213" y="1638300"/>
                  <a:pt x="546718" y="1615697"/>
                  <a:pt x="528638" y="1600200"/>
                </a:cubicBezTo>
                <a:cubicBezTo>
                  <a:pt x="428312" y="1514206"/>
                  <a:pt x="488776" y="1667115"/>
                  <a:pt x="371475" y="1471612"/>
                </a:cubicBezTo>
                <a:cubicBezTo>
                  <a:pt x="357188" y="1447800"/>
                  <a:pt x="346685" y="1421259"/>
                  <a:pt x="328613" y="1400175"/>
                </a:cubicBezTo>
                <a:cubicBezTo>
                  <a:pt x="231664" y="1287068"/>
                  <a:pt x="347580" y="1492920"/>
                  <a:pt x="228600" y="1314450"/>
                </a:cubicBezTo>
                <a:cubicBezTo>
                  <a:pt x="204971" y="1279007"/>
                  <a:pt x="195078" y="1235593"/>
                  <a:pt x="171450" y="1200150"/>
                </a:cubicBezTo>
                <a:lnTo>
                  <a:pt x="142875" y="1157287"/>
                </a:lnTo>
                <a:cubicBezTo>
                  <a:pt x="129686" y="1091338"/>
                  <a:pt x="108937" y="1025137"/>
                  <a:pt x="142875" y="957262"/>
                </a:cubicBezTo>
                <a:cubicBezTo>
                  <a:pt x="176145" y="890722"/>
                  <a:pt x="232391" y="866789"/>
                  <a:pt x="285750" y="828675"/>
                </a:cubicBezTo>
                <a:cubicBezTo>
                  <a:pt x="305127" y="814834"/>
                  <a:pt x="326062" y="802650"/>
                  <a:pt x="342900" y="785812"/>
                </a:cubicBezTo>
                <a:cubicBezTo>
                  <a:pt x="359738" y="768974"/>
                  <a:pt x="365950" y="741871"/>
                  <a:pt x="385763" y="728662"/>
                </a:cubicBezTo>
                <a:cubicBezTo>
                  <a:pt x="410825" y="711954"/>
                  <a:pt x="442913" y="709612"/>
                  <a:pt x="471488" y="700087"/>
                </a:cubicBezTo>
                <a:cubicBezTo>
                  <a:pt x="485775" y="685800"/>
                  <a:pt x="502227" y="673389"/>
                  <a:pt x="514350" y="657225"/>
                </a:cubicBezTo>
                <a:cubicBezTo>
                  <a:pt x="547195" y="613431"/>
                  <a:pt x="552429" y="572703"/>
                  <a:pt x="600075" y="542925"/>
                </a:cubicBezTo>
                <a:cubicBezTo>
                  <a:pt x="621824" y="529332"/>
                  <a:pt x="647700" y="523875"/>
                  <a:pt x="671513" y="514350"/>
                </a:cubicBezTo>
                <a:cubicBezTo>
                  <a:pt x="690563" y="495300"/>
                  <a:pt x="707110" y="473364"/>
                  <a:pt x="728663" y="457200"/>
                </a:cubicBezTo>
                <a:cubicBezTo>
                  <a:pt x="774801" y="422596"/>
                  <a:pt x="850225" y="412522"/>
                  <a:pt x="900113" y="400050"/>
                </a:cubicBezTo>
                <a:lnTo>
                  <a:pt x="985838" y="342900"/>
                </a:lnTo>
                <a:cubicBezTo>
                  <a:pt x="1000125" y="333375"/>
                  <a:pt x="1012757" y="320702"/>
                  <a:pt x="1028700" y="314325"/>
                </a:cubicBezTo>
                <a:cubicBezTo>
                  <a:pt x="1116081" y="279373"/>
                  <a:pt x="1078798" y="299977"/>
                  <a:pt x="1143000" y="257175"/>
                </a:cubicBezTo>
                <a:cubicBezTo>
                  <a:pt x="1219200" y="261937"/>
                  <a:pt x="1297765" y="252032"/>
                  <a:pt x="1371600" y="271462"/>
                </a:cubicBezTo>
                <a:cubicBezTo>
                  <a:pt x="1394629" y="277522"/>
                  <a:pt x="1398533" y="310912"/>
                  <a:pt x="1414463" y="328612"/>
                </a:cubicBezTo>
                <a:cubicBezTo>
                  <a:pt x="1441497" y="358649"/>
                  <a:pt x="1477772" y="380713"/>
                  <a:pt x="1500188" y="414337"/>
                </a:cubicBezTo>
                <a:cubicBezTo>
                  <a:pt x="1538288" y="471487"/>
                  <a:pt x="1514475" y="447675"/>
                  <a:pt x="1571625" y="485775"/>
                </a:cubicBezTo>
                <a:cubicBezTo>
                  <a:pt x="1587334" y="532900"/>
                  <a:pt x="1591712" y="548828"/>
                  <a:pt x="1614488" y="600075"/>
                </a:cubicBezTo>
                <a:cubicBezTo>
                  <a:pt x="1623138" y="619538"/>
                  <a:pt x="1633538" y="638175"/>
                  <a:pt x="1643063" y="657225"/>
                </a:cubicBezTo>
                <a:cubicBezTo>
                  <a:pt x="1616846" y="958716"/>
                  <a:pt x="1628676" y="922089"/>
                  <a:pt x="1585913" y="1157287"/>
                </a:cubicBezTo>
                <a:cubicBezTo>
                  <a:pt x="1536103" y="1431243"/>
                  <a:pt x="1590596" y="1219360"/>
                  <a:pt x="1528763" y="1343025"/>
                </a:cubicBezTo>
                <a:cubicBezTo>
                  <a:pt x="1517293" y="1365964"/>
                  <a:pt x="1515576" y="1393945"/>
                  <a:pt x="1500188" y="1414462"/>
                </a:cubicBezTo>
                <a:cubicBezTo>
                  <a:pt x="1485900" y="1433512"/>
                  <a:pt x="1462546" y="1443669"/>
                  <a:pt x="1443038" y="1457325"/>
                </a:cubicBezTo>
                <a:cubicBezTo>
                  <a:pt x="1414903" y="1477019"/>
                  <a:pt x="1389894" y="1503615"/>
                  <a:pt x="1357313" y="1514475"/>
                </a:cubicBezTo>
                <a:cubicBezTo>
                  <a:pt x="1343025" y="1519237"/>
                  <a:pt x="1329061" y="1525109"/>
                  <a:pt x="1314450" y="1528762"/>
                </a:cubicBezTo>
                <a:cubicBezTo>
                  <a:pt x="1274498" y="1538750"/>
                  <a:pt x="1195520" y="1550965"/>
                  <a:pt x="1157288" y="1557337"/>
                </a:cubicBezTo>
                <a:cubicBezTo>
                  <a:pt x="1143000" y="1562100"/>
                  <a:pt x="1129474" y="1572204"/>
                  <a:pt x="1114425" y="1571625"/>
                </a:cubicBezTo>
                <a:cubicBezTo>
                  <a:pt x="1004556" y="1567399"/>
                  <a:pt x="893483" y="1565327"/>
                  <a:pt x="785813" y="1543050"/>
                </a:cubicBezTo>
                <a:cubicBezTo>
                  <a:pt x="693671" y="1523986"/>
                  <a:pt x="718256" y="1481181"/>
                  <a:pt x="657225" y="1443037"/>
                </a:cubicBezTo>
                <a:cubicBezTo>
                  <a:pt x="635477" y="1429444"/>
                  <a:pt x="609600" y="1423987"/>
                  <a:pt x="585788" y="1414462"/>
                </a:cubicBezTo>
                <a:cubicBezTo>
                  <a:pt x="556441" y="1326426"/>
                  <a:pt x="596741" y="1413646"/>
                  <a:pt x="514350" y="1343025"/>
                </a:cubicBezTo>
                <a:cubicBezTo>
                  <a:pt x="415270" y="1258099"/>
                  <a:pt x="523919" y="1303352"/>
                  <a:pt x="428625" y="1271587"/>
                </a:cubicBezTo>
                <a:cubicBezTo>
                  <a:pt x="321930" y="1111544"/>
                  <a:pt x="422903" y="1250861"/>
                  <a:pt x="314325" y="1128712"/>
                </a:cubicBezTo>
                <a:cubicBezTo>
                  <a:pt x="166365" y="962258"/>
                  <a:pt x="344096" y="1144196"/>
                  <a:pt x="200025" y="1000125"/>
                </a:cubicBezTo>
                <a:cubicBezTo>
                  <a:pt x="208655" y="887938"/>
                  <a:pt x="205076" y="837044"/>
                  <a:pt x="228600" y="742950"/>
                </a:cubicBezTo>
                <a:cubicBezTo>
                  <a:pt x="232253" y="728339"/>
                  <a:pt x="236153" y="713558"/>
                  <a:pt x="242888" y="700087"/>
                </a:cubicBezTo>
                <a:cubicBezTo>
                  <a:pt x="250567" y="684729"/>
                  <a:pt x="261938" y="671512"/>
                  <a:pt x="271463" y="657225"/>
                </a:cubicBezTo>
                <a:cubicBezTo>
                  <a:pt x="294647" y="587669"/>
                  <a:pt x="274551" y="632897"/>
                  <a:pt x="328613" y="557212"/>
                </a:cubicBezTo>
                <a:cubicBezTo>
                  <a:pt x="338594" y="543239"/>
                  <a:pt x="345046" y="526492"/>
                  <a:pt x="357188" y="514350"/>
                </a:cubicBezTo>
                <a:cubicBezTo>
                  <a:pt x="369330" y="502208"/>
                  <a:pt x="385763" y="495300"/>
                  <a:pt x="400050" y="485775"/>
                </a:cubicBezTo>
                <a:cubicBezTo>
                  <a:pt x="423387" y="415766"/>
                  <a:pt x="401003" y="444817"/>
                  <a:pt x="500063" y="414337"/>
                </a:cubicBezTo>
                <a:cubicBezTo>
                  <a:pt x="533201" y="404141"/>
                  <a:pt x="567491" y="397611"/>
                  <a:pt x="600075" y="385762"/>
                </a:cubicBezTo>
                <a:cubicBezTo>
                  <a:pt x="620091" y="378483"/>
                  <a:pt x="637450" y="365097"/>
                  <a:pt x="657225" y="357187"/>
                </a:cubicBezTo>
                <a:cubicBezTo>
                  <a:pt x="715202" y="333996"/>
                  <a:pt x="743962" y="328359"/>
                  <a:pt x="800100" y="314325"/>
                </a:cubicBezTo>
                <a:cubicBezTo>
                  <a:pt x="901685" y="324483"/>
                  <a:pt x="948222" y="327106"/>
                  <a:pt x="1042988" y="342900"/>
                </a:cubicBezTo>
                <a:cubicBezTo>
                  <a:pt x="1066941" y="346892"/>
                  <a:pt x="1090423" y="353494"/>
                  <a:pt x="1114425" y="357187"/>
                </a:cubicBezTo>
                <a:cubicBezTo>
                  <a:pt x="1288343" y="383944"/>
                  <a:pt x="1170950" y="357032"/>
                  <a:pt x="1285875" y="385762"/>
                </a:cubicBezTo>
                <a:cubicBezTo>
                  <a:pt x="1356254" y="420951"/>
                  <a:pt x="1391656" y="434393"/>
                  <a:pt x="1457325" y="500062"/>
                </a:cubicBezTo>
                <a:cubicBezTo>
                  <a:pt x="1476375" y="519112"/>
                  <a:pt x="1498311" y="535659"/>
                  <a:pt x="1514475" y="557212"/>
                </a:cubicBezTo>
                <a:cubicBezTo>
                  <a:pt x="1527254" y="574251"/>
                  <a:pt x="1530670" y="597031"/>
                  <a:pt x="1543050" y="614362"/>
                </a:cubicBezTo>
                <a:cubicBezTo>
                  <a:pt x="1639588" y="749516"/>
                  <a:pt x="1536173" y="557746"/>
                  <a:pt x="1614488" y="714375"/>
                </a:cubicBezTo>
                <a:cubicBezTo>
                  <a:pt x="1619250" y="747712"/>
                  <a:pt x="1622171" y="781365"/>
                  <a:pt x="1628775" y="814387"/>
                </a:cubicBezTo>
                <a:cubicBezTo>
                  <a:pt x="1636477" y="852897"/>
                  <a:pt x="1649648" y="890177"/>
                  <a:pt x="1657350" y="928687"/>
                </a:cubicBezTo>
                <a:lnTo>
                  <a:pt x="1671638" y="1000125"/>
                </a:lnTo>
                <a:cubicBezTo>
                  <a:pt x="1662113" y="1123950"/>
                  <a:pt x="1660032" y="1248574"/>
                  <a:pt x="1643063" y="1371600"/>
                </a:cubicBezTo>
                <a:cubicBezTo>
                  <a:pt x="1640717" y="1388610"/>
                  <a:pt x="1623007" y="1399553"/>
                  <a:pt x="1614488" y="1414462"/>
                </a:cubicBezTo>
                <a:cubicBezTo>
                  <a:pt x="1603921" y="1432954"/>
                  <a:pt x="1596480" y="1453120"/>
                  <a:pt x="1585913" y="1471612"/>
                </a:cubicBezTo>
                <a:cubicBezTo>
                  <a:pt x="1577394" y="1486521"/>
                  <a:pt x="1565857" y="1499566"/>
                  <a:pt x="1557338" y="1514475"/>
                </a:cubicBezTo>
                <a:cubicBezTo>
                  <a:pt x="1546771" y="1532967"/>
                  <a:pt x="1541143" y="1554294"/>
                  <a:pt x="1528763" y="1571625"/>
                </a:cubicBezTo>
                <a:cubicBezTo>
                  <a:pt x="1517019" y="1588067"/>
                  <a:pt x="1500188" y="1600200"/>
                  <a:pt x="1485900" y="1614487"/>
                </a:cubicBezTo>
                <a:cubicBezTo>
                  <a:pt x="1476375" y="1633537"/>
                  <a:pt x="1470960" y="1655275"/>
                  <a:pt x="1457325" y="1671637"/>
                </a:cubicBezTo>
                <a:cubicBezTo>
                  <a:pt x="1446332" y="1684828"/>
                  <a:pt x="1427226" y="1688725"/>
                  <a:pt x="1414463" y="1700212"/>
                </a:cubicBezTo>
                <a:cubicBezTo>
                  <a:pt x="1379419" y="1731751"/>
                  <a:pt x="1340602" y="1760997"/>
                  <a:pt x="1314450" y="1800225"/>
                </a:cubicBezTo>
                <a:cubicBezTo>
                  <a:pt x="1262062" y="1878806"/>
                  <a:pt x="1314450" y="1812131"/>
                  <a:pt x="1243013" y="1871662"/>
                </a:cubicBezTo>
                <a:cubicBezTo>
                  <a:pt x="1227491" y="1884597"/>
                  <a:pt x="1218223" y="1905489"/>
                  <a:pt x="1200150" y="1914525"/>
                </a:cubicBezTo>
                <a:cubicBezTo>
                  <a:pt x="1178430" y="1925385"/>
                  <a:pt x="1152419" y="1923544"/>
                  <a:pt x="1128713" y="1928812"/>
                </a:cubicBezTo>
                <a:cubicBezTo>
                  <a:pt x="1109544" y="1933072"/>
                  <a:pt x="1090613" y="1938337"/>
                  <a:pt x="1071563" y="1943100"/>
                </a:cubicBezTo>
                <a:cubicBezTo>
                  <a:pt x="990600" y="1933575"/>
                  <a:pt x="907556" y="1935103"/>
                  <a:pt x="828675" y="1914525"/>
                </a:cubicBezTo>
                <a:cubicBezTo>
                  <a:pt x="795444" y="1905856"/>
                  <a:pt x="772768" y="1874414"/>
                  <a:pt x="742950" y="1857375"/>
                </a:cubicBezTo>
                <a:cubicBezTo>
                  <a:pt x="633762" y="1794982"/>
                  <a:pt x="616763" y="1781182"/>
                  <a:pt x="485775" y="1728787"/>
                </a:cubicBezTo>
                <a:cubicBezTo>
                  <a:pt x="467543" y="1721494"/>
                  <a:pt x="447675" y="1719262"/>
                  <a:pt x="428625" y="1714500"/>
                </a:cubicBezTo>
                <a:cubicBezTo>
                  <a:pt x="340905" y="1656019"/>
                  <a:pt x="430907" y="1720069"/>
                  <a:pt x="342900" y="1643062"/>
                </a:cubicBezTo>
                <a:cubicBezTo>
                  <a:pt x="288596" y="1595546"/>
                  <a:pt x="279638" y="1591362"/>
                  <a:pt x="228600" y="1557337"/>
                </a:cubicBezTo>
                <a:cubicBezTo>
                  <a:pt x="219075" y="1543050"/>
                  <a:pt x="213762" y="1524778"/>
                  <a:pt x="200025" y="1514475"/>
                </a:cubicBezTo>
                <a:cubicBezTo>
                  <a:pt x="174467" y="1495306"/>
                  <a:pt x="120816" y="1502888"/>
                  <a:pt x="114300" y="1471612"/>
                </a:cubicBezTo>
                <a:cubicBezTo>
                  <a:pt x="93879" y="1373591"/>
                  <a:pt x="116169" y="1270927"/>
                  <a:pt x="128588" y="1171575"/>
                </a:cubicBezTo>
                <a:cubicBezTo>
                  <a:pt x="130718" y="1154536"/>
                  <a:pt x="149484" y="1144071"/>
                  <a:pt x="157163" y="1128712"/>
                </a:cubicBezTo>
                <a:cubicBezTo>
                  <a:pt x="168633" y="1105773"/>
                  <a:pt x="170653" y="1078016"/>
                  <a:pt x="185738" y="1057275"/>
                </a:cubicBezTo>
                <a:cubicBezTo>
                  <a:pt x="265634" y="947418"/>
                  <a:pt x="246328" y="994404"/>
                  <a:pt x="328613" y="942975"/>
                </a:cubicBezTo>
                <a:cubicBezTo>
                  <a:pt x="348806" y="930354"/>
                  <a:pt x="365673" y="912896"/>
                  <a:pt x="385763" y="900112"/>
                </a:cubicBezTo>
                <a:cubicBezTo>
                  <a:pt x="388157" y="898588"/>
                  <a:pt x="515839" y="823416"/>
                  <a:pt x="542925" y="814387"/>
                </a:cubicBezTo>
                <a:cubicBezTo>
                  <a:pt x="580182" y="801968"/>
                  <a:pt x="619968" y="798231"/>
                  <a:pt x="657225" y="785812"/>
                </a:cubicBezTo>
                <a:cubicBezTo>
                  <a:pt x="677431" y="779077"/>
                  <a:pt x="694600" y="765147"/>
                  <a:pt x="714375" y="757237"/>
                </a:cubicBezTo>
                <a:cubicBezTo>
                  <a:pt x="774004" y="733386"/>
                  <a:pt x="839040" y="718879"/>
                  <a:pt x="900113" y="700087"/>
                </a:cubicBezTo>
                <a:cubicBezTo>
                  <a:pt x="990809" y="672181"/>
                  <a:pt x="1078526" y="632972"/>
                  <a:pt x="1171575" y="614362"/>
                </a:cubicBezTo>
                <a:lnTo>
                  <a:pt x="1457325" y="557212"/>
                </a:lnTo>
                <a:cubicBezTo>
                  <a:pt x="1528763" y="561975"/>
                  <a:pt x="1603365" y="549940"/>
                  <a:pt x="1671638" y="571500"/>
                </a:cubicBezTo>
                <a:cubicBezTo>
                  <a:pt x="1737753" y="592378"/>
                  <a:pt x="1727749" y="668397"/>
                  <a:pt x="1743075" y="714375"/>
                </a:cubicBezTo>
                <a:cubicBezTo>
                  <a:pt x="1749810" y="734581"/>
                  <a:pt x="1762125" y="752475"/>
                  <a:pt x="1771650" y="771525"/>
                </a:cubicBezTo>
                <a:cubicBezTo>
                  <a:pt x="1762125" y="885825"/>
                  <a:pt x="1759884" y="1000967"/>
                  <a:pt x="1743075" y="1114425"/>
                </a:cubicBezTo>
                <a:cubicBezTo>
                  <a:pt x="1740559" y="1131411"/>
                  <a:pt x="1722179" y="1141929"/>
                  <a:pt x="1714500" y="1157287"/>
                </a:cubicBezTo>
                <a:cubicBezTo>
                  <a:pt x="1698280" y="1189728"/>
                  <a:pt x="1688608" y="1225245"/>
                  <a:pt x="1671638" y="1257300"/>
                </a:cubicBezTo>
                <a:cubicBezTo>
                  <a:pt x="1599548" y="1393471"/>
                  <a:pt x="1616444" y="1369645"/>
                  <a:pt x="1543050" y="1443037"/>
                </a:cubicBezTo>
                <a:cubicBezTo>
                  <a:pt x="1538288" y="1462087"/>
                  <a:pt x="1538299" y="1483022"/>
                  <a:pt x="1528763" y="1500187"/>
                </a:cubicBezTo>
                <a:cubicBezTo>
                  <a:pt x="1484999" y="1578964"/>
                  <a:pt x="1450371" y="1578579"/>
                  <a:pt x="1385888" y="1643062"/>
                </a:cubicBezTo>
                <a:cubicBezTo>
                  <a:pt x="1373746" y="1655204"/>
                  <a:pt x="1368621" y="1673002"/>
                  <a:pt x="1357313" y="1685925"/>
                </a:cubicBezTo>
                <a:cubicBezTo>
                  <a:pt x="1335137" y="1711269"/>
                  <a:pt x="1308051" y="1732018"/>
                  <a:pt x="1285875" y="1757362"/>
                </a:cubicBezTo>
                <a:cubicBezTo>
                  <a:pt x="1274567" y="1770285"/>
                  <a:pt x="1269442" y="1788083"/>
                  <a:pt x="1257300" y="1800225"/>
                </a:cubicBezTo>
                <a:cubicBezTo>
                  <a:pt x="1245158" y="1812367"/>
                  <a:pt x="1229347" y="1820281"/>
                  <a:pt x="1214438" y="1828800"/>
                </a:cubicBezTo>
                <a:cubicBezTo>
                  <a:pt x="1165003" y="1857049"/>
                  <a:pt x="1162513" y="1855633"/>
                  <a:pt x="1114425" y="1871662"/>
                </a:cubicBezTo>
                <a:cubicBezTo>
                  <a:pt x="1042988" y="1852612"/>
                  <a:pt x="967535" y="1844852"/>
                  <a:pt x="900113" y="1814512"/>
                </a:cubicBezTo>
                <a:cubicBezTo>
                  <a:pt x="869403" y="1800693"/>
                  <a:pt x="853706" y="1765603"/>
                  <a:pt x="828675" y="1743075"/>
                </a:cubicBezTo>
                <a:cubicBezTo>
                  <a:pt x="806008" y="1722675"/>
                  <a:pt x="778801" y="1707488"/>
                  <a:pt x="757238" y="1685925"/>
                </a:cubicBezTo>
                <a:cubicBezTo>
                  <a:pt x="740400" y="1669087"/>
                  <a:pt x="731213" y="1645613"/>
                  <a:pt x="714375" y="1628775"/>
                </a:cubicBezTo>
                <a:cubicBezTo>
                  <a:pt x="692812" y="1607212"/>
                  <a:pt x="663688" y="1593971"/>
                  <a:pt x="642938" y="1571625"/>
                </a:cubicBezTo>
                <a:cubicBezTo>
                  <a:pt x="601438" y="1526932"/>
                  <a:pt x="571764" y="1471876"/>
                  <a:pt x="528638" y="1428750"/>
                </a:cubicBezTo>
                <a:lnTo>
                  <a:pt x="457200" y="1357312"/>
                </a:lnTo>
                <a:cubicBezTo>
                  <a:pt x="447675" y="1328737"/>
                  <a:pt x="439812" y="1299553"/>
                  <a:pt x="428625" y="1271587"/>
                </a:cubicBezTo>
                <a:cubicBezTo>
                  <a:pt x="420715" y="1251812"/>
                  <a:pt x="401063" y="1235711"/>
                  <a:pt x="400050" y="1214437"/>
                </a:cubicBezTo>
                <a:cubicBezTo>
                  <a:pt x="396192" y="1133426"/>
                  <a:pt x="404278" y="1052026"/>
                  <a:pt x="414338" y="971550"/>
                </a:cubicBezTo>
                <a:cubicBezTo>
                  <a:pt x="416901" y="951050"/>
                  <a:pt x="461736" y="810193"/>
                  <a:pt x="471488" y="785812"/>
                </a:cubicBezTo>
                <a:cubicBezTo>
                  <a:pt x="479398" y="766037"/>
                  <a:pt x="491673" y="748238"/>
                  <a:pt x="500063" y="728662"/>
                </a:cubicBezTo>
                <a:cubicBezTo>
                  <a:pt x="534599" y="648076"/>
                  <a:pt x="492391" y="725308"/>
                  <a:pt x="528638" y="628650"/>
                </a:cubicBezTo>
                <a:cubicBezTo>
                  <a:pt x="548024" y="576956"/>
                  <a:pt x="576592" y="541267"/>
                  <a:pt x="614363" y="500062"/>
                </a:cubicBezTo>
                <a:cubicBezTo>
                  <a:pt x="646221" y="465308"/>
                  <a:pt x="670601" y="417560"/>
                  <a:pt x="714375" y="400050"/>
                </a:cubicBezTo>
                <a:cubicBezTo>
                  <a:pt x="801756" y="365098"/>
                  <a:pt x="764473" y="385702"/>
                  <a:pt x="828675" y="342900"/>
                </a:cubicBezTo>
                <a:lnTo>
                  <a:pt x="1185863" y="371475"/>
                </a:lnTo>
                <a:cubicBezTo>
                  <a:pt x="1210026" y="373891"/>
                  <a:pt x="1234478" y="377463"/>
                  <a:pt x="1257300" y="385762"/>
                </a:cubicBezTo>
                <a:cubicBezTo>
                  <a:pt x="1287324" y="396680"/>
                  <a:pt x="1313207" y="417156"/>
                  <a:pt x="1343025" y="428625"/>
                </a:cubicBezTo>
                <a:cubicBezTo>
                  <a:pt x="1375386" y="441071"/>
                  <a:pt x="1410677" y="444754"/>
                  <a:pt x="1443038" y="457200"/>
                </a:cubicBezTo>
                <a:cubicBezTo>
                  <a:pt x="1524651" y="488589"/>
                  <a:pt x="1533776" y="504073"/>
                  <a:pt x="1600200" y="557212"/>
                </a:cubicBezTo>
                <a:cubicBezTo>
                  <a:pt x="1614488" y="581025"/>
                  <a:pt x="1632749" y="602866"/>
                  <a:pt x="1643063" y="628650"/>
                </a:cubicBezTo>
                <a:cubicBezTo>
                  <a:pt x="1652082" y="651197"/>
                  <a:pt x="1658086" y="675814"/>
                  <a:pt x="1657350" y="700087"/>
                </a:cubicBezTo>
                <a:cubicBezTo>
                  <a:pt x="1653301" y="833715"/>
                  <a:pt x="1644395" y="967363"/>
                  <a:pt x="1628775" y="1100137"/>
                </a:cubicBezTo>
                <a:cubicBezTo>
                  <a:pt x="1625256" y="1130051"/>
                  <a:pt x="1608855" y="1157012"/>
                  <a:pt x="1600200" y="1185862"/>
                </a:cubicBezTo>
                <a:cubicBezTo>
                  <a:pt x="1594558" y="1204670"/>
                  <a:pt x="1597326" y="1227033"/>
                  <a:pt x="1585913" y="1243012"/>
                </a:cubicBezTo>
                <a:cubicBezTo>
                  <a:pt x="1572072" y="1262389"/>
                  <a:pt x="1545601" y="1269037"/>
                  <a:pt x="1528763" y="1285875"/>
                </a:cubicBezTo>
                <a:cubicBezTo>
                  <a:pt x="1483107" y="1331531"/>
                  <a:pt x="1476015" y="1354007"/>
                  <a:pt x="1443038" y="1400175"/>
                </a:cubicBezTo>
                <a:cubicBezTo>
                  <a:pt x="1429197" y="1419552"/>
                  <a:pt x="1417973" y="1441505"/>
                  <a:pt x="1400175" y="1457325"/>
                </a:cubicBezTo>
                <a:cubicBezTo>
                  <a:pt x="1284330" y="1560298"/>
                  <a:pt x="1354744" y="1487184"/>
                  <a:pt x="1271588" y="1528762"/>
                </a:cubicBezTo>
                <a:cubicBezTo>
                  <a:pt x="1136626" y="1596243"/>
                  <a:pt x="1253942" y="1553695"/>
                  <a:pt x="1157288" y="1585912"/>
                </a:cubicBezTo>
                <a:cubicBezTo>
                  <a:pt x="1066800" y="1576387"/>
                  <a:pt x="973443" y="1581870"/>
                  <a:pt x="885825" y="1557337"/>
                </a:cubicBezTo>
                <a:cubicBezTo>
                  <a:pt x="850006" y="1547308"/>
                  <a:pt x="831389" y="1506014"/>
                  <a:pt x="800100" y="1485900"/>
                </a:cubicBezTo>
                <a:cubicBezTo>
                  <a:pt x="764268" y="1462865"/>
                  <a:pt x="719063" y="1455360"/>
                  <a:pt x="685800" y="1428750"/>
                </a:cubicBezTo>
                <a:cubicBezTo>
                  <a:pt x="661988" y="1409700"/>
                  <a:pt x="641314" y="1385868"/>
                  <a:pt x="614363" y="1371600"/>
                </a:cubicBezTo>
                <a:cubicBezTo>
                  <a:pt x="581408" y="1354153"/>
                  <a:pt x="443882" y="1306459"/>
                  <a:pt x="385763" y="1271587"/>
                </a:cubicBezTo>
                <a:cubicBezTo>
                  <a:pt x="356314" y="1253918"/>
                  <a:pt x="329487" y="1232106"/>
                  <a:pt x="300038" y="1214437"/>
                </a:cubicBezTo>
                <a:cubicBezTo>
                  <a:pt x="281775" y="1203479"/>
                  <a:pt x="261151" y="1196820"/>
                  <a:pt x="242888" y="1185862"/>
                </a:cubicBezTo>
                <a:cubicBezTo>
                  <a:pt x="213439" y="1168193"/>
                  <a:pt x="187312" y="1145157"/>
                  <a:pt x="157163" y="1128712"/>
                </a:cubicBezTo>
                <a:cubicBezTo>
                  <a:pt x="134648" y="1116431"/>
                  <a:pt x="108664" y="1111607"/>
                  <a:pt x="85725" y="1100137"/>
                </a:cubicBezTo>
                <a:cubicBezTo>
                  <a:pt x="45944" y="1080247"/>
                  <a:pt x="31597" y="1060296"/>
                  <a:pt x="0" y="1028700"/>
                </a:cubicBezTo>
                <a:cubicBezTo>
                  <a:pt x="4763" y="976312"/>
                  <a:pt x="1530" y="922570"/>
                  <a:pt x="14288" y="871537"/>
                </a:cubicBezTo>
                <a:cubicBezTo>
                  <a:pt x="21023" y="844596"/>
                  <a:pt x="42241" y="823528"/>
                  <a:pt x="57150" y="800100"/>
                </a:cubicBezTo>
                <a:cubicBezTo>
                  <a:pt x="75588" y="771126"/>
                  <a:pt x="90016" y="738659"/>
                  <a:pt x="114300" y="714375"/>
                </a:cubicBezTo>
                <a:cubicBezTo>
                  <a:pt x="162163" y="666512"/>
                  <a:pt x="215143" y="623334"/>
                  <a:pt x="271463" y="585787"/>
                </a:cubicBezTo>
                <a:cubicBezTo>
                  <a:pt x="285750" y="576262"/>
                  <a:pt x="301134" y="568205"/>
                  <a:pt x="314325" y="557212"/>
                </a:cubicBezTo>
                <a:cubicBezTo>
                  <a:pt x="329847" y="544277"/>
                  <a:pt x="339116" y="523386"/>
                  <a:pt x="357188" y="514350"/>
                </a:cubicBezTo>
                <a:cubicBezTo>
                  <a:pt x="378908" y="503490"/>
                  <a:pt x="404813" y="504825"/>
                  <a:pt x="428625" y="500062"/>
                </a:cubicBezTo>
                <a:cubicBezTo>
                  <a:pt x="442913" y="490537"/>
                  <a:pt x="455545" y="477864"/>
                  <a:pt x="471488" y="471487"/>
                </a:cubicBezTo>
                <a:cubicBezTo>
                  <a:pt x="668867" y="392535"/>
                  <a:pt x="903553" y="451887"/>
                  <a:pt x="1100138" y="457200"/>
                </a:cubicBezTo>
                <a:cubicBezTo>
                  <a:pt x="1114425" y="461962"/>
                  <a:pt x="1129530" y="464752"/>
                  <a:pt x="1143000" y="471487"/>
                </a:cubicBezTo>
                <a:cubicBezTo>
                  <a:pt x="1158359" y="479166"/>
                  <a:pt x="1169785" y="494033"/>
                  <a:pt x="1185863" y="500062"/>
                </a:cubicBezTo>
                <a:cubicBezTo>
                  <a:pt x="1208601" y="508589"/>
                  <a:pt x="1233488" y="509587"/>
                  <a:pt x="1257300" y="514350"/>
                </a:cubicBezTo>
                <a:cubicBezTo>
                  <a:pt x="1299004" y="535202"/>
                  <a:pt x="1359707" y="554257"/>
                  <a:pt x="1385888" y="600075"/>
                </a:cubicBezTo>
                <a:cubicBezTo>
                  <a:pt x="1395630" y="617124"/>
                  <a:pt x="1395413" y="638175"/>
                  <a:pt x="1400175" y="657225"/>
                </a:cubicBezTo>
                <a:cubicBezTo>
                  <a:pt x="1390650" y="790575"/>
                  <a:pt x="1388708" y="924684"/>
                  <a:pt x="1371600" y="1057275"/>
                </a:cubicBezTo>
                <a:cubicBezTo>
                  <a:pt x="1369403" y="1074305"/>
                  <a:pt x="1355788" y="1088650"/>
                  <a:pt x="1343025" y="1100137"/>
                </a:cubicBezTo>
                <a:cubicBezTo>
                  <a:pt x="1307626" y="1131996"/>
                  <a:pt x="1271322" y="1164563"/>
                  <a:pt x="1228725" y="1185862"/>
                </a:cubicBezTo>
                <a:lnTo>
                  <a:pt x="1171575" y="1214437"/>
                </a:lnTo>
                <a:cubicBezTo>
                  <a:pt x="1123950" y="1204912"/>
                  <a:pt x="1072712" y="1206401"/>
                  <a:pt x="1028700" y="1185862"/>
                </a:cubicBezTo>
                <a:cubicBezTo>
                  <a:pt x="998184" y="1171621"/>
                  <a:pt x="982607" y="1136601"/>
                  <a:pt x="957263" y="1114425"/>
                </a:cubicBezTo>
                <a:cubicBezTo>
                  <a:pt x="944340" y="1103117"/>
                  <a:pt x="927592" y="1096843"/>
                  <a:pt x="914400" y="1085850"/>
                </a:cubicBezTo>
                <a:cubicBezTo>
                  <a:pt x="898878" y="1072915"/>
                  <a:pt x="886557" y="1056504"/>
                  <a:pt x="871538" y="1042987"/>
                </a:cubicBezTo>
                <a:cubicBezTo>
                  <a:pt x="838901" y="1013614"/>
                  <a:pt x="805508" y="985066"/>
                  <a:pt x="771525" y="957262"/>
                </a:cubicBezTo>
                <a:cubicBezTo>
                  <a:pt x="710151" y="907048"/>
                  <a:pt x="675472" y="894877"/>
                  <a:pt x="614363" y="828675"/>
                </a:cubicBezTo>
                <a:cubicBezTo>
                  <a:pt x="471067" y="673437"/>
                  <a:pt x="602948" y="768678"/>
                  <a:pt x="500063" y="700087"/>
                </a:cubicBezTo>
                <a:cubicBezTo>
                  <a:pt x="476617" y="606307"/>
                  <a:pt x="475439" y="636252"/>
                  <a:pt x="514350" y="500062"/>
                </a:cubicBezTo>
                <a:cubicBezTo>
                  <a:pt x="520201" y="479583"/>
                  <a:pt x="525594" y="455291"/>
                  <a:pt x="542925" y="442912"/>
                </a:cubicBezTo>
                <a:cubicBezTo>
                  <a:pt x="562686" y="428797"/>
                  <a:pt x="590934" y="435015"/>
                  <a:pt x="614363" y="428625"/>
                </a:cubicBezTo>
                <a:cubicBezTo>
                  <a:pt x="643422" y="420700"/>
                  <a:pt x="671513" y="409575"/>
                  <a:pt x="700088" y="400050"/>
                </a:cubicBezTo>
                <a:cubicBezTo>
                  <a:pt x="771525" y="404812"/>
                  <a:pt x="843197" y="406842"/>
                  <a:pt x="914400" y="414337"/>
                </a:cubicBezTo>
                <a:cubicBezTo>
                  <a:pt x="933928" y="416393"/>
                  <a:pt x="952742" y="422982"/>
                  <a:pt x="971550" y="428625"/>
                </a:cubicBezTo>
                <a:cubicBezTo>
                  <a:pt x="1099449" y="466995"/>
                  <a:pt x="1020239" y="447351"/>
                  <a:pt x="1157288" y="500062"/>
                </a:cubicBezTo>
                <a:cubicBezTo>
                  <a:pt x="1221887" y="524908"/>
                  <a:pt x="1239709" y="527811"/>
                  <a:pt x="1300163" y="542925"/>
                </a:cubicBezTo>
                <a:cubicBezTo>
                  <a:pt x="1455952" y="636398"/>
                  <a:pt x="1390348" y="611087"/>
                  <a:pt x="1485900" y="642937"/>
                </a:cubicBezTo>
                <a:cubicBezTo>
                  <a:pt x="1547697" y="684135"/>
                  <a:pt x="1564358" y="675807"/>
                  <a:pt x="1500188" y="785812"/>
                </a:cubicBezTo>
                <a:cubicBezTo>
                  <a:pt x="1484822" y="812153"/>
                  <a:pt x="1453146" y="824665"/>
                  <a:pt x="1428750" y="842962"/>
                </a:cubicBezTo>
                <a:cubicBezTo>
                  <a:pt x="1401114" y="863689"/>
                  <a:pt x="1360380" y="888246"/>
                  <a:pt x="1328738" y="900112"/>
                </a:cubicBezTo>
                <a:cubicBezTo>
                  <a:pt x="1173113" y="958472"/>
                  <a:pt x="1373551" y="863419"/>
                  <a:pt x="1214438" y="942975"/>
                </a:cubicBezTo>
                <a:cubicBezTo>
                  <a:pt x="1138238" y="933450"/>
                  <a:pt x="1059925" y="934606"/>
                  <a:pt x="985838" y="914400"/>
                </a:cubicBezTo>
                <a:cubicBezTo>
                  <a:pt x="952705" y="905364"/>
                  <a:pt x="927887" y="877449"/>
                  <a:pt x="900113" y="857250"/>
                </a:cubicBezTo>
                <a:cubicBezTo>
                  <a:pt x="783862" y="772704"/>
                  <a:pt x="875633" y="823579"/>
                  <a:pt x="771525" y="771525"/>
                </a:cubicBezTo>
                <a:cubicBezTo>
                  <a:pt x="762000" y="757237"/>
                  <a:pt x="753943" y="741854"/>
                  <a:pt x="742950" y="728662"/>
                </a:cubicBezTo>
                <a:cubicBezTo>
                  <a:pt x="730015" y="713140"/>
                  <a:pt x="713393" y="701006"/>
                  <a:pt x="700088" y="685800"/>
                </a:cubicBezTo>
                <a:cubicBezTo>
                  <a:pt x="687825" y="671785"/>
                  <a:pt x="628539" y="599851"/>
                  <a:pt x="614363" y="571500"/>
                </a:cubicBezTo>
                <a:cubicBezTo>
                  <a:pt x="602893" y="548561"/>
                  <a:pt x="595313" y="523875"/>
                  <a:pt x="585788" y="500062"/>
                </a:cubicBezTo>
                <a:cubicBezTo>
                  <a:pt x="613075" y="390911"/>
                  <a:pt x="587011" y="415347"/>
                  <a:pt x="785813" y="457200"/>
                </a:cubicBezTo>
                <a:cubicBezTo>
                  <a:pt x="839918" y="468591"/>
                  <a:pt x="870206" y="503383"/>
                  <a:pt x="914400" y="528637"/>
                </a:cubicBezTo>
                <a:cubicBezTo>
                  <a:pt x="932892" y="539204"/>
                  <a:pt x="952932" y="546868"/>
                  <a:pt x="971550" y="557212"/>
                </a:cubicBezTo>
                <a:cubicBezTo>
                  <a:pt x="995825" y="570698"/>
                  <a:pt x="1019175" y="585787"/>
                  <a:pt x="1042988" y="600075"/>
                </a:cubicBezTo>
                <a:cubicBezTo>
                  <a:pt x="1179629" y="782266"/>
                  <a:pt x="960504" y="503304"/>
                  <a:pt x="1171575" y="714375"/>
                </a:cubicBezTo>
                <a:cubicBezTo>
                  <a:pt x="1186635" y="729435"/>
                  <a:pt x="1190625" y="752475"/>
                  <a:pt x="1200150" y="771525"/>
                </a:cubicBezTo>
                <a:cubicBezTo>
                  <a:pt x="1178849" y="835427"/>
                  <a:pt x="1183708" y="863449"/>
                  <a:pt x="1128713" y="900112"/>
                </a:cubicBezTo>
                <a:cubicBezTo>
                  <a:pt x="1116182" y="908466"/>
                  <a:pt x="1100138" y="909637"/>
                  <a:pt x="1085850" y="914400"/>
                </a:cubicBezTo>
                <a:cubicBezTo>
                  <a:pt x="1038225" y="904875"/>
                  <a:pt x="988306" y="903260"/>
                  <a:pt x="942975" y="885825"/>
                </a:cubicBezTo>
                <a:cubicBezTo>
                  <a:pt x="924116" y="878572"/>
                  <a:pt x="915454" y="856112"/>
                  <a:pt x="900113" y="842962"/>
                </a:cubicBezTo>
                <a:cubicBezTo>
                  <a:pt x="778367" y="738608"/>
                  <a:pt x="915676" y="876537"/>
                  <a:pt x="757238" y="728662"/>
                </a:cubicBezTo>
                <a:cubicBezTo>
                  <a:pt x="712924" y="687302"/>
                  <a:pt x="671513" y="642938"/>
                  <a:pt x="628650" y="600075"/>
                </a:cubicBezTo>
                <a:lnTo>
                  <a:pt x="585788" y="557212"/>
                </a:lnTo>
                <a:cubicBezTo>
                  <a:pt x="581025" y="538162"/>
                  <a:pt x="571500" y="519698"/>
                  <a:pt x="571500" y="500062"/>
                </a:cubicBezTo>
                <a:cubicBezTo>
                  <a:pt x="571500" y="485002"/>
                  <a:pt x="570728" y="457200"/>
                  <a:pt x="585788" y="457200"/>
                </a:cubicBezTo>
                <a:cubicBezTo>
                  <a:pt x="630969" y="457200"/>
                  <a:pt x="672597" y="482859"/>
                  <a:pt x="714375" y="500062"/>
                </a:cubicBezTo>
                <a:cubicBezTo>
                  <a:pt x="753764" y="516281"/>
                  <a:pt x="790575" y="538162"/>
                  <a:pt x="828675" y="557212"/>
                </a:cubicBezTo>
                <a:cubicBezTo>
                  <a:pt x="866775" y="576262"/>
                  <a:pt x="908897" y="588804"/>
                  <a:pt x="942975" y="614362"/>
                </a:cubicBezTo>
                <a:cubicBezTo>
                  <a:pt x="962025" y="628650"/>
                  <a:pt x="979556" y="645226"/>
                  <a:pt x="1000125" y="657225"/>
                </a:cubicBezTo>
                <a:cubicBezTo>
                  <a:pt x="1036919" y="678689"/>
                  <a:pt x="1079402" y="690128"/>
                  <a:pt x="1114425" y="714375"/>
                </a:cubicBezTo>
                <a:cubicBezTo>
                  <a:pt x="1142113" y="733544"/>
                  <a:pt x="1159566" y="764775"/>
                  <a:pt x="1185863" y="785812"/>
                </a:cubicBezTo>
                <a:cubicBezTo>
                  <a:pt x="1207548" y="803160"/>
                  <a:pt x="1233488" y="814387"/>
                  <a:pt x="1257300" y="828675"/>
                </a:cubicBezTo>
                <a:cubicBezTo>
                  <a:pt x="1322804" y="926931"/>
                  <a:pt x="1303589" y="881820"/>
                  <a:pt x="1328738" y="957262"/>
                </a:cubicBezTo>
                <a:cubicBezTo>
                  <a:pt x="1319213" y="981075"/>
                  <a:pt x="1318298" y="1010565"/>
                  <a:pt x="1300163" y="1028700"/>
                </a:cubicBezTo>
                <a:cubicBezTo>
                  <a:pt x="1286278" y="1042585"/>
                  <a:pt x="1261399" y="1036092"/>
                  <a:pt x="1243013" y="1042987"/>
                </a:cubicBezTo>
                <a:cubicBezTo>
                  <a:pt x="1223071" y="1050465"/>
                  <a:pt x="1204913" y="1062037"/>
                  <a:pt x="1185863" y="1071562"/>
                </a:cubicBezTo>
                <a:cubicBezTo>
                  <a:pt x="1066800" y="1062037"/>
                  <a:pt x="947070" y="1058773"/>
                  <a:pt x="828675" y="1042987"/>
                </a:cubicBezTo>
                <a:cubicBezTo>
                  <a:pt x="803253" y="1039597"/>
                  <a:pt x="774395" y="1033475"/>
                  <a:pt x="757238" y="1014412"/>
                </a:cubicBezTo>
                <a:cubicBezTo>
                  <a:pt x="728742" y="982750"/>
                  <a:pt x="700088" y="900112"/>
                  <a:pt x="700088" y="900112"/>
                </a:cubicBezTo>
                <a:cubicBezTo>
                  <a:pt x="704850" y="866775"/>
                  <a:pt x="688807" y="822016"/>
                  <a:pt x="714375" y="800100"/>
                </a:cubicBezTo>
                <a:cubicBezTo>
                  <a:pt x="732707" y="784387"/>
                  <a:pt x="855264" y="833921"/>
                  <a:pt x="871538" y="842962"/>
                </a:cubicBezTo>
                <a:cubicBezTo>
                  <a:pt x="945394" y="883993"/>
                  <a:pt x="933829" y="905254"/>
                  <a:pt x="1000125" y="971550"/>
                </a:cubicBezTo>
                <a:cubicBezTo>
                  <a:pt x="1016963" y="988388"/>
                  <a:pt x="1040437" y="997574"/>
                  <a:pt x="1057275" y="1014412"/>
                </a:cubicBezTo>
                <a:cubicBezTo>
                  <a:pt x="1109847" y="1066984"/>
                  <a:pt x="1130688" y="1095220"/>
                  <a:pt x="1157288" y="1157287"/>
                </a:cubicBezTo>
                <a:cubicBezTo>
                  <a:pt x="1163221" y="1171130"/>
                  <a:pt x="1166813" y="1185862"/>
                  <a:pt x="1171575" y="1200150"/>
                </a:cubicBezTo>
                <a:cubicBezTo>
                  <a:pt x="1162050" y="1214437"/>
                  <a:pt x="1156191" y="1232019"/>
                  <a:pt x="1143000" y="1243012"/>
                </a:cubicBezTo>
                <a:cubicBezTo>
                  <a:pt x="1070352" y="1303552"/>
                  <a:pt x="1008048" y="1258620"/>
                  <a:pt x="914400" y="1243012"/>
                </a:cubicBezTo>
                <a:cubicBezTo>
                  <a:pt x="765113" y="1093725"/>
                  <a:pt x="942281" y="1258844"/>
                  <a:pt x="800100" y="1157287"/>
                </a:cubicBezTo>
                <a:cubicBezTo>
                  <a:pt x="765097" y="1132285"/>
                  <a:pt x="751448" y="1105740"/>
                  <a:pt x="728663" y="1071562"/>
                </a:cubicBezTo>
                <a:cubicBezTo>
                  <a:pt x="723900" y="1052512"/>
                  <a:pt x="725267" y="1030750"/>
                  <a:pt x="714375" y="1014412"/>
                </a:cubicBezTo>
                <a:cubicBezTo>
                  <a:pt x="704850" y="1000125"/>
                  <a:pt x="676230" y="1002348"/>
                  <a:pt x="671513" y="985837"/>
                </a:cubicBezTo>
                <a:cubicBezTo>
                  <a:pt x="664842" y="962487"/>
                  <a:pt x="679910" y="937959"/>
                  <a:pt x="685800" y="914400"/>
                </a:cubicBezTo>
                <a:cubicBezTo>
                  <a:pt x="696787" y="870452"/>
                  <a:pt x="714619" y="837875"/>
                  <a:pt x="742950" y="800100"/>
                </a:cubicBezTo>
                <a:cubicBezTo>
                  <a:pt x="755073" y="783935"/>
                  <a:pt x="771525" y="771525"/>
                  <a:pt x="785813" y="757237"/>
                </a:cubicBezTo>
                <a:cubicBezTo>
                  <a:pt x="838200" y="762000"/>
                  <a:pt x="891539" y="760503"/>
                  <a:pt x="942975" y="771525"/>
                </a:cubicBezTo>
                <a:cubicBezTo>
                  <a:pt x="959765" y="775123"/>
                  <a:pt x="972101" y="789797"/>
                  <a:pt x="985838" y="800100"/>
                </a:cubicBezTo>
                <a:cubicBezTo>
                  <a:pt x="1038093" y="839291"/>
                  <a:pt x="1071244" y="866421"/>
                  <a:pt x="1114425" y="914400"/>
                </a:cubicBezTo>
                <a:cubicBezTo>
                  <a:pt x="1139308" y="942048"/>
                  <a:pt x="1162050" y="971550"/>
                  <a:pt x="1185863" y="1000125"/>
                </a:cubicBezTo>
                <a:cubicBezTo>
                  <a:pt x="1205416" y="1049006"/>
                  <a:pt x="1263367" y="1154939"/>
                  <a:pt x="1185863" y="1200150"/>
                </a:cubicBezTo>
                <a:cubicBezTo>
                  <a:pt x="1143911" y="1224622"/>
                  <a:pt x="1090613" y="1181100"/>
                  <a:pt x="1042988" y="1171575"/>
                </a:cubicBezTo>
                <a:cubicBezTo>
                  <a:pt x="985405" y="1133187"/>
                  <a:pt x="944978" y="1110283"/>
                  <a:pt x="900113" y="1042987"/>
                </a:cubicBezTo>
                <a:cubicBezTo>
                  <a:pt x="890588" y="1028700"/>
                  <a:pt x="883680" y="1012267"/>
                  <a:pt x="871538" y="1000125"/>
                </a:cubicBezTo>
                <a:cubicBezTo>
                  <a:pt x="854700" y="983287"/>
                  <a:pt x="832468" y="972759"/>
                  <a:pt x="814388" y="957262"/>
                </a:cubicBezTo>
                <a:cubicBezTo>
                  <a:pt x="799047" y="944112"/>
                  <a:pt x="785813" y="928687"/>
                  <a:pt x="771525" y="914400"/>
                </a:cubicBezTo>
                <a:cubicBezTo>
                  <a:pt x="766763" y="895350"/>
                  <a:pt x="768130" y="873588"/>
                  <a:pt x="757238" y="857250"/>
                </a:cubicBezTo>
                <a:cubicBezTo>
                  <a:pt x="747713" y="842962"/>
                  <a:pt x="725368" y="841867"/>
                  <a:pt x="714375" y="828675"/>
                </a:cubicBezTo>
                <a:cubicBezTo>
                  <a:pt x="700740" y="812313"/>
                  <a:pt x="695325" y="790575"/>
                  <a:pt x="685800" y="771525"/>
                </a:cubicBezTo>
                <a:cubicBezTo>
                  <a:pt x="686298" y="766548"/>
                  <a:pt x="672915" y="595792"/>
                  <a:pt x="742950" y="585787"/>
                </a:cubicBezTo>
                <a:cubicBezTo>
                  <a:pt x="795025" y="578348"/>
                  <a:pt x="847725" y="595312"/>
                  <a:pt x="900113" y="600075"/>
                </a:cubicBezTo>
                <a:cubicBezTo>
                  <a:pt x="1007240" y="626856"/>
                  <a:pt x="940924" y="603470"/>
                  <a:pt x="1085850" y="700087"/>
                </a:cubicBezTo>
                <a:lnTo>
                  <a:pt x="1128713" y="728662"/>
                </a:lnTo>
                <a:cubicBezTo>
                  <a:pt x="1162890" y="751447"/>
                  <a:pt x="1189436" y="765098"/>
                  <a:pt x="1214438" y="800100"/>
                </a:cubicBezTo>
                <a:cubicBezTo>
                  <a:pt x="1226818" y="817431"/>
                  <a:pt x="1231725" y="839189"/>
                  <a:pt x="1243013" y="857250"/>
                </a:cubicBezTo>
                <a:cubicBezTo>
                  <a:pt x="1255633" y="877443"/>
                  <a:pt x="1271588" y="895350"/>
                  <a:pt x="1285875" y="914400"/>
                </a:cubicBezTo>
                <a:cubicBezTo>
                  <a:pt x="1276350" y="966787"/>
                  <a:pt x="1304282" y="1046505"/>
                  <a:pt x="1257300" y="1071562"/>
                </a:cubicBezTo>
                <a:cubicBezTo>
                  <a:pt x="1203499" y="1100256"/>
                  <a:pt x="1077213" y="1031525"/>
                  <a:pt x="1014413" y="1000125"/>
                </a:cubicBezTo>
                <a:cubicBezTo>
                  <a:pt x="1000125" y="981075"/>
                  <a:pt x="988388" y="959813"/>
                  <a:pt x="971550" y="942975"/>
                </a:cubicBezTo>
                <a:cubicBezTo>
                  <a:pt x="827499" y="798924"/>
                  <a:pt x="960593" y="966464"/>
                  <a:pt x="857250" y="828675"/>
                </a:cubicBezTo>
                <a:cubicBezTo>
                  <a:pt x="852488" y="814387"/>
                  <a:pt x="851717" y="798067"/>
                  <a:pt x="842963" y="785812"/>
                </a:cubicBezTo>
                <a:cubicBezTo>
                  <a:pt x="770471" y="684322"/>
                  <a:pt x="714401" y="755398"/>
                  <a:pt x="814388" y="542925"/>
                </a:cubicBezTo>
                <a:cubicBezTo>
                  <a:pt x="829011" y="511851"/>
                  <a:pt x="900113" y="485775"/>
                  <a:pt x="900113" y="485775"/>
                </a:cubicBezTo>
                <a:cubicBezTo>
                  <a:pt x="976313" y="490537"/>
                  <a:pt x="1052784" y="492069"/>
                  <a:pt x="1128713" y="500062"/>
                </a:cubicBezTo>
                <a:cubicBezTo>
                  <a:pt x="1175967" y="505036"/>
                  <a:pt x="1188301" y="531947"/>
                  <a:pt x="1228725" y="557212"/>
                </a:cubicBezTo>
                <a:cubicBezTo>
                  <a:pt x="1246786" y="568500"/>
                  <a:pt x="1266825" y="576262"/>
                  <a:pt x="1285875" y="585787"/>
                </a:cubicBezTo>
                <a:cubicBezTo>
                  <a:pt x="1290638" y="600075"/>
                  <a:pt x="1294230" y="614807"/>
                  <a:pt x="1300163" y="628650"/>
                </a:cubicBezTo>
                <a:cubicBezTo>
                  <a:pt x="1308553" y="648226"/>
                  <a:pt x="1328738" y="664501"/>
                  <a:pt x="1328738" y="685800"/>
                </a:cubicBezTo>
                <a:cubicBezTo>
                  <a:pt x="1328738" y="760644"/>
                  <a:pt x="1307521" y="824226"/>
                  <a:pt x="1271588" y="885825"/>
                </a:cubicBezTo>
                <a:cubicBezTo>
                  <a:pt x="1242203" y="936199"/>
                  <a:pt x="1208192" y="1004809"/>
                  <a:pt x="1157288" y="1042987"/>
                </a:cubicBezTo>
                <a:cubicBezTo>
                  <a:pt x="1135072" y="1059649"/>
                  <a:pt x="1109663" y="1071562"/>
                  <a:pt x="1085850" y="1085850"/>
                </a:cubicBezTo>
                <a:cubicBezTo>
                  <a:pt x="900693" y="1039561"/>
                  <a:pt x="994202" y="1086823"/>
                  <a:pt x="828675" y="885825"/>
                </a:cubicBezTo>
                <a:cubicBezTo>
                  <a:pt x="809289" y="862285"/>
                  <a:pt x="790247" y="838458"/>
                  <a:pt x="771525" y="814387"/>
                </a:cubicBezTo>
                <a:cubicBezTo>
                  <a:pt x="756906" y="795591"/>
                  <a:pt x="728663" y="757237"/>
                  <a:pt x="728663" y="757237"/>
                </a:cubicBezTo>
                <a:cubicBezTo>
                  <a:pt x="723900" y="742950"/>
                  <a:pt x="714375" y="729435"/>
                  <a:pt x="714375" y="714375"/>
                </a:cubicBezTo>
                <a:cubicBezTo>
                  <a:pt x="714375" y="534714"/>
                  <a:pt x="667296" y="472489"/>
                  <a:pt x="800100" y="400050"/>
                </a:cubicBezTo>
                <a:cubicBezTo>
                  <a:pt x="826543" y="385627"/>
                  <a:pt x="857250" y="381000"/>
                  <a:pt x="885825" y="371475"/>
                </a:cubicBezTo>
                <a:cubicBezTo>
                  <a:pt x="942975" y="376237"/>
                  <a:pt x="1000909" y="375194"/>
                  <a:pt x="1057275" y="385762"/>
                </a:cubicBezTo>
                <a:cubicBezTo>
                  <a:pt x="1078209" y="389687"/>
                  <a:pt x="1094849" y="405947"/>
                  <a:pt x="1114425" y="414337"/>
                </a:cubicBezTo>
                <a:cubicBezTo>
                  <a:pt x="1143125" y="426637"/>
                  <a:pt x="1185431" y="435661"/>
                  <a:pt x="1214438" y="442912"/>
                </a:cubicBezTo>
                <a:cubicBezTo>
                  <a:pt x="1361585" y="553273"/>
                  <a:pt x="1174648" y="420807"/>
                  <a:pt x="1343025" y="514350"/>
                </a:cubicBezTo>
                <a:cubicBezTo>
                  <a:pt x="1410565" y="551872"/>
                  <a:pt x="1394548" y="557790"/>
                  <a:pt x="1443038" y="614362"/>
                </a:cubicBezTo>
                <a:cubicBezTo>
                  <a:pt x="1456188" y="629703"/>
                  <a:pt x="1472750" y="641884"/>
                  <a:pt x="1485900" y="657225"/>
                </a:cubicBezTo>
                <a:cubicBezTo>
                  <a:pt x="1530415" y="709160"/>
                  <a:pt x="1528066" y="712981"/>
                  <a:pt x="1557338" y="771525"/>
                </a:cubicBezTo>
                <a:cubicBezTo>
                  <a:pt x="1577816" y="894397"/>
                  <a:pt x="1583055" y="868681"/>
                  <a:pt x="1543050" y="1028700"/>
                </a:cubicBezTo>
                <a:cubicBezTo>
                  <a:pt x="1537884" y="1049363"/>
                  <a:pt x="1529535" y="1070790"/>
                  <a:pt x="1514475" y="1085850"/>
                </a:cubicBezTo>
                <a:cubicBezTo>
                  <a:pt x="1503826" y="1096499"/>
                  <a:pt x="1485900" y="1095375"/>
                  <a:pt x="1471613" y="1100137"/>
                </a:cubicBezTo>
                <a:cubicBezTo>
                  <a:pt x="1457325" y="1114425"/>
                  <a:pt x="1446294" y="1132975"/>
                  <a:pt x="1428750" y="1143000"/>
                </a:cubicBezTo>
                <a:cubicBezTo>
                  <a:pt x="1411701" y="1152742"/>
                  <a:pt x="1390229" y="1151078"/>
                  <a:pt x="1371600" y="1157287"/>
                </a:cubicBezTo>
                <a:cubicBezTo>
                  <a:pt x="1347269" y="1165397"/>
                  <a:pt x="1323975" y="1176337"/>
                  <a:pt x="1300163" y="1185862"/>
                </a:cubicBezTo>
                <a:cubicBezTo>
                  <a:pt x="1209675" y="1176337"/>
                  <a:pt x="1116318" y="1181820"/>
                  <a:pt x="1028700" y="1157287"/>
                </a:cubicBezTo>
                <a:cubicBezTo>
                  <a:pt x="992881" y="1147258"/>
                  <a:pt x="973057" y="1107728"/>
                  <a:pt x="942975" y="1085850"/>
                </a:cubicBezTo>
                <a:cubicBezTo>
                  <a:pt x="920517" y="1069517"/>
                  <a:pt x="895350" y="1057275"/>
                  <a:pt x="871538" y="1042987"/>
                </a:cubicBezTo>
                <a:cubicBezTo>
                  <a:pt x="857250" y="1023937"/>
                  <a:pt x="845513" y="1002675"/>
                  <a:pt x="828675" y="985837"/>
                </a:cubicBezTo>
                <a:cubicBezTo>
                  <a:pt x="794928" y="952090"/>
                  <a:pt x="767884" y="956702"/>
                  <a:pt x="728663" y="928687"/>
                </a:cubicBezTo>
                <a:cubicBezTo>
                  <a:pt x="712221" y="916943"/>
                  <a:pt x="701322" y="898760"/>
                  <a:pt x="685800" y="885825"/>
                </a:cubicBezTo>
                <a:cubicBezTo>
                  <a:pt x="672609" y="874832"/>
                  <a:pt x="656675" y="867553"/>
                  <a:pt x="642938" y="857250"/>
                </a:cubicBezTo>
                <a:cubicBezTo>
                  <a:pt x="618542" y="838953"/>
                  <a:pt x="595313" y="819150"/>
                  <a:pt x="571500" y="800100"/>
                </a:cubicBezTo>
                <a:cubicBezTo>
                  <a:pt x="536456" y="715995"/>
                  <a:pt x="467643" y="636339"/>
                  <a:pt x="514350" y="542925"/>
                </a:cubicBezTo>
                <a:cubicBezTo>
                  <a:pt x="522029" y="527566"/>
                  <a:pt x="542925" y="523875"/>
                  <a:pt x="557213" y="514350"/>
                </a:cubicBezTo>
                <a:cubicBezTo>
                  <a:pt x="561975" y="500062"/>
                  <a:pt x="563146" y="484018"/>
                  <a:pt x="571500" y="471487"/>
                </a:cubicBezTo>
                <a:cubicBezTo>
                  <a:pt x="648440" y="356078"/>
                  <a:pt x="776159" y="436329"/>
                  <a:pt x="914400" y="442912"/>
                </a:cubicBezTo>
                <a:cubicBezTo>
                  <a:pt x="952500" y="452437"/>
                  <a:pt x="992236" y="456902"/>
                  <a:pt x="1028700" y="471487"/>
                </a:cubicBezTo>
                <a:cubicBezTo>
                  <a:pt x="1052513" y="481012"/>
                  <a:pt x="1074930" y="495335"/>
                  <a:pt x="1100138" y="500062"/>
                </a:cubicBezTo>
                <a:cubicBezTo>
                  <a:pt x="1151840" y="509756"/>
                  <a:pt x="1204913" y="509587"/>
                  <a:pt x="1257300" y="514350"/>
                </a:cubicBezTo>
                <a:cubicBezTo>
                  <a:pt x="1295050" y="529450"/>
                  <a:pt x="1332400" y="546012"/>
                  <a:pt x="1371600" y="557212"/>
                </a:cubicBezTo>
                <a:cubicBezTo>
                  <a:pt x="1390481" y="562607"/>
                  <a:pt x="1409700" y="566737"/>
                  <a:pt x="1428750" y="571500"/>
                </a:cubicBezTo>
                <a:cubicBezTo>
                  <a:pt x="1503970" y="646718"/>
                  <a:pt x="1449400" y="576299"/>
                  <a:pt x="1485900" y="685800"/>
                </a:cubicBezTo>
                <a:cubicBezTo>
                  <a:pt x="1492635" y="706006"/>
                  <a:pt x="1506085" y="723374"/>
                  <a:pt x="1514475" y="742950"/>
                </a:cubicBezTo>
                <a:cubicBezTo>
                  <a:pt x="1520408" y="756793"/>
                  <a:pt x="1524000" y="771525"/>
                  <a:pt x="1528763" y="785812"/>
                </a:cubicBezTo>
                <a:cubicBezTo>
                  <a:pt x="1504833" y="905461"/>
                  <a:pt x="1518040" y="904590"/>
                  <a:pt x="1471613" y="985837"/>
                </a:cubicBezTo>
                <a:cubicBezTo>
                  <a:pt x="1463094" y="1000746"/>
                  <a:pt x="1455180" y="1016558"/>
                  <a:pt x="1443038" y="1028700"/>
                </a:cubicBezTo>
                <a:cubicBezTo>
                  <a:pt x="1422844" y="1048894"/>
                  <a:pt x="1365436" y="1074645"/>
                  <a:pt x="1343025" y="1085850"/>
                </a:cubicBezTo>
                <a:cubicBezTo>
                  <a:pt x="1228725" y="1076325"/>
                  <a:pt x="1113745" y="1072947"/>
                  <a:pt x="1000125" y="1057275"/>
                </a:cubicBezTo>
                <a:cubicBezTo>
                  <a:pt x="974719" y="1053771"/>
                  <a:pt x="952791" y="1037465"/>
                  <a:pt x="928688" y="1028700"/>
                </a:cubicBezTo>
                <a:cubicBezTo>
                  <a:pt x="900381" y="1018406"/>
                  <a:pt x="871538" y="1009650"/>
                  <a:pt x="842963" y="1000125"/>
                </a:cubicBezTo>
                <a:cubicBezTo>
                  <a:pt x="833438" y="976312"/>
                  <a:pt x="824804" y="952124"/>
                  <a:pt x="814388" y="928687"/>
                </a:cubicBezTo>
                <a:cubicBezTo>
                  <a:pt x="781553" y="854809"/>
                  <a:pt x="785813" y="896507"/>
                  <a:pt x="785813" y="842962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5800725" y="1241791"/>
            <a:ext cx="2300288" cy="2572972"/>
          </a:xfrm>
          <a:custGeom>
            <a:avLst/>
            <a:gdLst>
              <a:gd name="connsiteX0" fmla="*/ 1357313 w 2300288"/>
              <a:gd name="connsiteY0" fmla="*/ 101234 h 2572972"/>
              <a:gd name="connsiteX1" fmla="*/ 1328738 w 2300288"/>
              <a:gd name="connsiteY1" fmla="*/ 44084 h 2572972"/>
              <a:gd name="connsiteX2" fmla="*/ 1200150 w 2300288"/>
              <a:gd name="connsiteY2" fmla="*/ 29797 h 2572972"/>
              <a:gd name="connsiteX3" fmla="*/ 1157288 w 2300288"/>
              <a:gd name="connsiteY3" fmla="*/ 44084 h 2572972"/>
              <a:gd name="connsiteX4" fmla="*/ 1100138 w 2300288"/>
              <a:gd name="connsiteY4" fmla="*/ 72659 h 2572972"/>
              <a:gd name="connsiteX5" fmla="*/ 1014413 w 2300288"/>
              <a:gd name="connsiteY5" fmla="*/ 101234 h 2572972"/>
              <a:gd name="connsiteX6" fmla="*/ 914400 w 2300288"/>
              <a:gd name="connsiteY6" fmla="*/ 144097 h 2572972"/>
              <a:gd name="connsiteX7" fmla="*/ 814388 w 2300288"/>
              <a:gd name="connsiteY7" fmla="*/ 201247 h 2572972"/>
              <a:gd name="connsiteX8" fmla="*/ 771525 w 2300288"/>
              <a:gd name="connsiteY8" fmla="*/ 215534 h 2572972"/>
              <a:gd name="connsiteX9" fmla="*/ 657225 w 2300288"/>
              <a:gd name="connsiteY9" fmla="*/ 272684 h 2572972"/>
              <a:gd name="connsiteX10" fmla="*/ 571500 w 2300288"/>
              <a:gd name="connsiteY10" fmla="*/ 329834 h 2572972"/>
              <a:gd name="connsiteX11" fmla="*/ 528638 w 2300288"/>
              <a:gd name="connsiteY11" fmla="*/ 344122 h 2572972"/>
              <a:gd name="connsiteX12" fmla="*/ 428625 w 2300288"/>
              <a:gd name="connsiteY12" fmla="*/ 415559 h 2572972"/>
              <a:gd name="connsiteX13" fmla="*/ 385763 w 2300288"/>
              <a:gd name="connsiteY13" fmla="*/ 429847 h 2572972"/>
              <a:gd name="connsiteX14" fmla="*/ 300038 w 2300288"/>
              <a:gd name="connsiteY14" fmla="*/ 472709 h 2572972"/>
              <a:gd name="connsiteX15" fmla="*/ 214313 w 2300288"/>
              <a:gd name="connsiteY15" fmla="*/ 544147 h 2572972"/>
              <a:gd name="connsiteX16" fmla="*/ 185738 w 2300288"/>
              <a:gd name="connsiteY16" fmla="*/ 587009 h 2572972"/>
              <a:gd name="connsiteX17" fmla="*/ 128588 w 2300288"/>
              <a:gd name="connsiteY17" fmla="*/ 629872 h 2572972"/>
              <a:gd name="connsiteX18" fmla="*/ 57150 w 2300288"/>
              <a:gd name="connsiteY18" fmla="*/ 758459 h 2572972"/>
              <a:gd name="connsiteX19" fmla="*/ 0 w 2300288"/>
              <a:gd name="connsiteY19" fmla="*/ 872759 h 2572972"/>
              <a:gd name="connsiteX20" fmla="*/ 14288 w 2300288"/>
              <a:gd name="connsiteY20" fmla="*/ 1144222 h 2572972"/>
              <a:gd name="connsiteX21" fmla="*/ 42863 w 2300288"/>
              <a:gd name="connsiteY21" fmla="*/ 1229947 h 2572972"/>
              <a:gd name="connsiteX22" fmla="*/ 57150 w 2300288"/>
              <a:gd name="connsiteY22" fmla="*/ 1272809 h 2572972"/>
              <a:gd name="connsiteX23" fmla="*/ 85725 w 2300288"/>
              <a:gd name="connsiteY23" fmla="*/ 1358534 h 2572972"/>
              <a:gd name="connsiteX24" fmla="*/ 100013 w 2300288"/>
              <a:gd name="connsiteY24" fmla="*/ 1401397 h 2572972"/>
              <a:gd name="connsiteX25" fmla="*/ 142875 w 2300288"/>
              <a:gd name="connsiteY25" fmla="*/ 1458547 h 2572972"/>
              <a:gd name="connsiteX26" fmla="*/ 171450 w 2300288"/>
              <a:gd name="connsiteY26" fmla="*/ 1501409 h 2572972"/>
              <a:gd name="connsiteX27" fmla="*/ 214313 w 2300288"/>
              <a:gd name="connsiteY27" fmla="*/ 1529984 h 2572972"/>
              <a:gd name="connsiteX28" fmla="*/ 271463 w 2300288"/>
              <a:gd name="connsiteY28" fmla="*/ 1572847 h 2572972"/>
              <a:gd name="connsiteX29" fmla="*/ 300038 w 2300288"/>
              <a:gd name="connsiteY29" fmla="*/ 1615709 h 2572972"/>
              <a:gd name="connsiteX30" fmla="*/ 342900 w 2300288"/>
              <a:gd name="connsiteY30" fmla="*/ 1644284 h 2572972"/>
              <a:gd name="connsiteX31" fmla="*/ 428625 w 2300288"/>
              <a:gd name="connsiteY31" fmla="*/ 1701434 h 2572972"/>
              <a:gd name="connsiteX32" fmla="*/ 471488 w 2300288"/>
              <a:gd name="connsiteY32" fmla="*/ 1730009 h 2572972"/>
              <a:gd name="connsiteX33" fmla="*/ 528638 w 2300288"/>
              <a:gd name="connsiteY33" fmla="*/ 1772872 h 2572972"/>
              <a:gd name="connsiteX34" fmla="*/ 614363 w 2300288"/>
              <a:gd name="connsiteY34" fmla="*/ 1801447 h 2572972"/>
              <a:gd name="connsiteX35" fmla="*/ 657225 w 2300288"/>
              <a:gd name="connsiteY35" fmla="*/ 1830022 h 2572972"/>
              <a:gd name="connsiteX36" fmla="*/ 742950 w 2300288"/>
              <a:gd name="connsiteY36" fmla="*/ 1858597 h 2572972"/>
              <a:gd name="connsiteX37" fmla="*/ 814388 w 2300288"/>
              <a:gd name="connsiteY37" fmla="*/ 1887172 h 2572972"/>
              <a:gd name="connsiteX38" fmla="*/ 857250 w 2300288"/>
              <a:gd name="connsiteY38" fmla="*/ 1901459 h 2572972"/>
              <a:gd name="connsiteX39" fmla="*/ 985838 w 2300288"/>
              <a:gd name="connsiteY39" fmla="*/ 1958609 h 2572972"/>
              <a:gd name="connsiteX40" fmla="*/ 1100138 w 2300288"/>
              <a:gd name="connsiteY40" fmla="*/ 1987184 h 2572972"/>
              <a:gd name="connsiteX41" fmla="*/ 1214438 w 2300288"/>
              <a:gd name="connsiteY41" fmla="*/ 2015759 h 2572972"/>
              <a:gd name="connsiteX42" fmla="*/ 1514475 w 2300288"/>
              <a:gd name="connsiteY42" fmla="*/ 1987184 h 2572972"/>
              <a:gd name="connsiteX43" fmla="*/ 1528763 w 2300288"/>
              <a:gd name="connsiteY43" fmla="*/ 1944322 h 2572972"/>
              <a:gd name="connsiteX44" fmla="*/ 1585913 w 2300288"/>
              <a:gd name="connsiteY44" fmla="*/ 1915747 h 2572972"/>
              <a:gd name="connsiteX45" fmla="*/ 1643063 w 2300288"/>
              <a:gd name="connsiteY45" fmla="*/ 1858597 h 2572972"/>
              <a:gd name="connsiteX46" fmla="*/ 1700213 w 2300288"/>
              <a:gd name="connsiteY46" fmla="*/ 1815734 h 2572972"/>
              <a:gd name="connsiteX47" fmla="*/ 1857375 w 2300288"/>
              <a:gd name="connsiteY47" fmla="*/ 1687147 h 2572972"/>
              <a:gd name="connsiteX48" fmla="*/ 1914525 w 2300288"/>
              <a:gd name="connsiteY48" fmla="*/ 1601422 h 2572972"/>
              <a:gd name="connsiteX49" fmla="*/ 1943100 w 2300288"/>
              <a:gd name="connsiteY49" fmla="*/ 1515697 h 2572972"/>
              <a:gd name="connsiteX50" fmla="*/ 1971675 w 2300288"/>
              <a:gd name="connsiteY50" fmla="*/ 1415684 h 2572972"/>
              <a:gd name="connsiteX51" fmla="*/ 1943100 w 2300288"/>
              <a:gd name="connsiteY51" fmla="*/ 1158509 h 2572972"/>
              <a:gd name="connsiteX52" fmla="*/ 1900238 w 2300288"/>
              <a:gd name="connsiteY52" fmla="*/ 1101359 h 2572972"/>
              <a:gd name="connsiteX53" fmla="*/ 1871663 w 2300288"/>
              <a:gd name="connsiteY53" fmla="*/ 1058497 h 2572972"/>
              <a:gd name="connsiteX54" fmla="*/ 1814513 w 2300288"/>
              <a:gd name="connsiteY54" fmla="*/ 1029922 h 2572972"/>
              <a:gd name="connsiteX55" fmla="*/ 1771650 w 2300288"/>
              <a:gd name="connsiteY55" fmla="*/ 1001347 h 2572972"/>
              <a:gd name="connsiteX56" fmla="*/ 1743075 w 2300288"/>
              <a:gd name="connsiteY56" fmla="*/ 944197 h 2572972"/>
              <a:gd name="connsiteX57" fmla="*/ 1685925 w 2300288"/>
              <a:gd name="connsiteY57" fmla="*/ 915622 h 2572972"/>
              <a:gd name="connsiteX58" fmla="*/ 1600200 w 2300288"/>
              <a:gd name="connsiteY58" fmla="*/ 872759 h 2572972"/>
              <a:gd name="connsiteX59" fmla="*/ 1543050 w 2300288"/>
              <a:gd name="connsiteY59" fmla="*/ 844184 h 2572972"/>
              <a:gd name="connsiteX60" fmla="*/ 1471613 w 2300288"/>
              <a:gd name="connsiteY60" fmla="*/ 829897 h 2572972"/>
              <a:gd name="connsiteX61" fmla="*/ 1428750 w 2300288"/>
              <a:gd name="connsiteY61" fmla="*/ 801322 h 2572972"/>
              <a:gd name="connsiteX62" fmla="*/ 1314450 w 2300288"/>
              <a:gd name="connsiteY62" fmla="*/ 744172 h 2572972"/>
              <a:gd name="connsiteX63" fmla="*/ 1228725 w 2300288"/>
              <a:gd name="connsiteY63" fmla="*/ 687022 h 2572972"/>
              <a:gd name="connsiteX64" fmla="*/ 814388 w 2300288"/>
              <a:gd name="connsiteY64" fmla="*/ 744172 h 2572972"/>
              <a:gd name="connsiteX65" fmla="*/ 757238 w 2300288"/>
              <a:gd name="connsiteY65" fmla="*/ 772747 h 2572972"/>
              <a:gd name="connsiteX66" fmla="*/ 700088 w 2300288"/>
              <a:gd name="connsiteY66" fmla="*/ 815609 h 2572972"/>
              <a:gd name="connsiteX67" fmla="*/ 628650 w 2300288"/>
              <a:gd name="connsiteY67" fmla="*/ 844184 h 2572972"/>
              <a:gd name="connsiteX68" fmla="*/ 542925 w 2300288"/>
              <a:gd name="connsiteY68" fmla="*/ 901334 h 2572972"/>
              <a:gd name="connsiteX69" fmla="*/ 500063 w 2300288"/>
              <a:gd name="connsiteY69" fmla="*/ 929909 h 2572972"/>
              <a:gd name="connsiteX70" fmla="*/ 485775 w 2300288"/>
              <a:gd name="connsiteY70" fmla="*/ 972772 h 2572972"/>
              <a:gd name="connsiteX71" fmla="*/ 442913 w 2300288"/>
              <a:gd name="connsiteY71" fmla="*/ 987059 h 2572972"/>
              <a:gd name="connsiteX72" fmla="*/ 385763 w 2300288"/>
              <a:gd name="connsiteY72" fmla="*/ 1029922 h 2572972"/>
              <a:gd name="connsiteX73" fmla="*/ 400050 w 2300288"/>
              <a:gd name="connsiteY73" fmla="*/ 1358534 h 2572972"/>
              <a:gd name="connsiteX74" fmla="*/ 414338 w 2300288"/>
              <a:gd name="connsiteY74" fmla="*/ 1401397 h 2572972"/>
              <a:gd name="connsiteX75" fmla="*/ 500063 w 2300288"/>
              <a:gd name="connsiteY75" fmla="*/ 1472834 h 2572972"/>
              <a:gd name="connsiteX76" fmla="*/ 557213 w 2300288"/>
              <a:gd name="connsiteY76" fmla="*/ 1529984 h 2572972"/>
              <a:gd name="connsiteX77" fmla="*/ 600075 w 2300288"/>
              <a:gd name="connsiteY77" fmla="*/ 1572847 h 2572972"/>
              <a:gd name="connsiteX78" fmla="*/ 685800 w 2300288"/>
              <a:gd name="connsiteY78" fmla="*/ 1615709 h 2572972"/>
              <a:gd name="connsiteX79" fmla="*/ 728663 w 2300288"/>
              <a:gd name="connsiteY79" fmla="*/ 1644284 h 2572972"/>
              <a:gd name="connsiteX80" fmla="*/ 814388 w 2300288"/>
              <a:gd name="connsiteY80" fmla="*/ 1672859 h 2572972"/>
              <a:gd name="connsiteX81" fmla="*/ 857250 w 2300288"/>
              <a:gd name="connsiteY81" fmla="*/ 1701434 h 2572972"/>
              <a:gd name="connsiteX82" fmla="*/ 900113 w 2300288"/>
              <a:gd name="connsiteY82" fmla="*/ 1715722 h 2572972"/>
              <a:gd name="connsiteX83" fmla="*/ 1028700 w 2300288"/>
              <a:gd name="connsiteY83" fmla="*/ 1787159 h 2572972"/>
              <a:gd name="connsiteX84" fmla="*/ 1343025 w 2300288"/>
              <a:gd name="connsiteY84" fmla="*/ 1758584 h 2572972"/>
              <a:gd name="connsiteX85" fmla="*/ 1385888 w 2300288"/>
              <a:gd name="connsiteY85" fmla="*/ 1715722 h 2572972"/>
              <a:gd name="connsiteX86" fmla="*/ 1471613 w 2300288"/>
              <a:gd name="connsiteY86" fmla="*/ 1658572 h 2572972"/>
              <a:gd name="connsiteX87" fmla="*/ 1528763 w 2300288"/>
              <a:gd name="connsiteY87" fmla="*/ 1572847 h 2572972"/>
              <a:gd name="connsiteX88" fmla="*/ 1557338 w 2300288"/>
              <a:gd name="connsiteY88" fmla="*/ 1529984 h 2572972"/>
              <a:gd name="connsiteX89" fmla="*/ 1571625 w 2300288"/>
              <a:gd name="connsiteY89" fmla="*/ 1472834 h 2572972"/>
              <a:gd name="connsiteX90" fmla="*/ 1600200 w 2300288"/>
              <a:gd name="connsiteY90" fmla="*/ 1387109 h 2572972"/>
              <a:gd name="connsiteX91" fmla="*/ 1571625 w 2300288"/>
              <a:gd name="connsiteY91" fmla="*/ 1144222 h 2572972"/>
              <a:gd name="connsiteX92" fmla="*/ 1528763 w 2300288"/>
              <a:gd name="connsiteY92" fmla="*/ 1115647 h 2572972"/>
              <a:gd name="connsiteX93" fmla="*/ 1500188 w 2300288"/>
              <a:gd name="connsiteY93" fmla="*/ 1058497 h 2572972"/>
              <a:gd name="connsiteX94" fmla="*/ 1457325 w 2300288"/>
              <a:gd name="connsiteY94" fmla="*/ 1044209 h 2572972"/>
              <a:gd name="connsiteX95" fmla="*/ 1371600 w 2300288"/>
              <a:gd name="connsiteY95" fmla="*/ 987059 h 2572972"/>
              <a:gd name="connsiteX96" fmla="*/ 1228725 w 2300288"/>
              <a:gd name="connsiteY96" fmla="*/ 944197 h 2572972"/>
              <a:gd name="connsiteX97" fmla="*/ 1128713 w 2300288"/>
              <a:gd name="connsiteY97" fmla="*/ 972772 h 2572972"/>
              <a:gd name="connsiteX98" fmla="*/ 1085850 w 2300288"/>
              <a:gd name="connsiteY98" fmla="*/ 987059 h 2572972"/>
              <a:gd name="connsiteX99" fmla="*/ 985838 w 2300288"/>
              <a:gd name="connsiteY99" fmla="*/ 1015634 h 2572972"/>
              <a:gd name="connsiteX100" fmla="*/ 828675 w 2300288"/>
              <a:gd name="connsiteY100" fmla="*/ 1101359 h 2572972"/>
              <a:gd name="connsiteX101" fmla="*/ 771525 w 2300288"/>
              <a:gd name="connsiteY101" fmla="*/ 1187084 h 2572972"/>
              <a:gd name="connsiteX102" fmla="*/ 742950 w 2300288"/>
              <a:gd name="connsiteY102" fmla="*/ 1229947 h 2572972"/>
              <a:gd name="connsiteX103" fmla="*/ 757238 w 2300288"/>
              <a:gd name="connsiteY103" fmla="*/ 1387109 h 2572972"/>
              <a:gd name="connsiteX104" fmla="*/ 771525 w 2300288"/>
              <a:gd name="connsiteY104" fmla="*/ 1429972 h 2572972"/>
              <a:gd name="connsiteX105" fmla="*/ 814388 w 2300288"/>
              <a:gd name="connsiteY105" fmla="*/ 1458547 h 2572972"/>
              <a:gd name="connsiteX106" fmla="*/ 857250 w 2300288"/>
              <a:gd name="connsiteY106" fmla="*/ 1501409 h 2572972"/>
              <a:gd name="connsiteX107" fmla="*/ 900113 w 2300288"/>
              <a:gd name="connsiteY107" fmla="*/ 1529984 h 2572972"/>
              <a:gd name="connsiteX108" fmla="*/ 942975 w 2300288"/>
              <a:gd name="connsiteY108" fmla="*/ 1572847 h 2572972"/>
              <a:gd name="connsiteX109" fmla="*/ 1028700 w 2300288"/>
              <a:gd name="connsiteY109" fmla="*/ 1601422 h 2572972"/>
              <a:gd name="connsiteX110" fmla="*/ 1157288 w 2300288"/>
              <a:gd name="connsiteY110" fmla="*/ 1644284 h 2572972"/>
              <a:gd name="connsiteX111" fmla="*/ 1200150 w 2300288"/>
              <a:gd name="connsiteY111" fmla="*/ 1658572 h 2572972"/>
              <a:gd name="connsiteX112" fmla="*/ 1243013 w 2300288"/>
              <a:gd name="connsiteY112" fmla="*/ 1672859 h 2572972"/>
              <a:gd name="connsiteX113" fmla="*/ 1357313 w 2300288"/>
              <a:gd name="connsiteY113" fmla="*/ 1615709 h 2572972"/>
              <a:gd name="connsiteX114" fmla="*/ 1428750 w 2300288"/>
              <a:gd name="connsiteY114" fmla="*/ 1515697 h 2572972"/>
              <a:gd name="connsiteX115" fmla="*/ 1471613 w 2300288"/>
              <a:gd name="connsiteY115" fmla="*/ 1472834 h 2572972"/>
              <a:gd name="connsiteX116" fmla="*/ 1457325 w 2300288"/>
              <a:gd name="connsiteY116" fmla="*/ 1287097 h 2572972"/>
              <a:gd name="connsiteX117" fmla="*/ 1400175 w 2300288"/>
              <a:gd name="connsiteY117" fmla="*/ 1258522 h 2572972"/>
              <a:gd name="connsiteX118" fmla="*/ 1357313 w 2300288"/>
              <a:gd name="connsiteY118" fmla="*/ 1229947 h 2572972"/>
              <a:gd name="connsiteX119" fmla="*/ 1271588 w 2300288"/>
              <a:gd name="connsiteY119" fmla="*/ 1258522 h 2572972"/>
              <a:gd name="connsiteX120" fmla="*/ 1171575 w 2300288"/>
              <a:gd name="connsiteY120" fmla="*/ 1315672 h 2572972"/>
              <a:gd name="connsiteX121" fmla="*/ 1128713 w 2300288"/>
              <a:gd name="connsiteY121" fmla="*/ 1558559 h 2572972"/>
              <a:gd name="connsiteX122" fmla="*/ 1185863 w 2300288"/>
              <a:gd name="connsiteY122" fmla="*/ 1644284 h 2572972"/>
              <a:gd name="connsiteX123" fmla="*/ 1271588 w 2300288"/>
              <a:gd name="connsiteY123" fmla="*/ 1687147 h 2572972"/>
              <a:gd name="connsiteX124" fmla="*/ 1357313 w 2300288"/>
              <a:gd name="connsiteY124" fmla="*/ 1715722 h 2572972"/>
              <a:gd name="connsiteX125" fmla="*/ 1400175 w 2300288"/>
              <a:gd name="connsiteY125" fmla="*/ 1744297 h 2572972"/>
              <a:gd name="connsiteX126" fmla="*/ 1485900 w 2300288"/>
              <a:gd name="connsiteY126" fmla="*/ 1772872 h 2572972"/>
              <a:gd name="connsiteX127" fmla="*/ 1585913 w 2300288"/>
              <a:gd name="connsiteY127" fmla="*/ 1744297 h 2572972"/>
              <a:gd name="connsiteX128" fmla="*/ 1600200 w 2300288"/>
              <a:gd name="connsiteY128" fmla="*/ 1701434 h 2572972"/>
              <a:gd name="connsiteX129" fmla="*/ 1643063 w 2300288"/>
              <a:gd name="connsiteY129" fmla="*/ 1672859 h 2572972"/>
              <a:gd name="connsiteX130" fmla="*/ 1685925 w 2300288"/>
              <a:gd name="connsiteY130" fmla="*/ 1572847 h 2572972"/>
              <a:gd name="connsiteX131" fmla="*/ 1714500 w 2300288"/>
              <a:gd name="connsiteY131" fmla="*/ 1487122 h 2572972"/>
              <a:gd name="connsiteX132" fmla="*/ 1657350 w 2300288"/>
              <a:gd name="connsiteY132" fmla="*/ 1215659 h 2572972"/>
              <a:gd name="connsiteX133" fmla="*/ 1643063 w 2300288"/>
              <a:gd name="connsiteY133" fmla="*/ 1172797 h 2572972"/>
              <a:gd name="connsiteX134" fmla="*/ 1600200 w 2300288"/>
              <a:gd name="connsiteY134" fmla="*/ 1144222 h 2572972"/>
              <a:gd name="connsiteX135" fmla="*/ 1557338 w 2300288"/>
              <a:gd name="connsiteY135" fmla="*/ 1087072 h 2572972"/>
              <a:gd name="connsiteX136" fmla="*/ 1528763 w 2300288"/>
              <a:gd name="connsiteY136" fmla="*/ 1044209 h 2572972"/>
              <a:gd name="connsiteX137" fmla="*/ 1471613 w 2300288"/>
              <a:gd name="connsiteY137" fmla="*/ 1015634 h 2572972"/>
              <a:gd name="connsiteX138" fmla="*/ 1400175 w 2300288"/>
              <a:gd name="connsiteY138" fmla="*/ 944197 h 2572972"/>
              <a:gd name="connsiteX139" fmla="*/ 1371600 w 2300288"/>
              <a:gd name="connsiteY139" fmla="*/ 901334 h 2572972"/>
              <a:gd name="connsiteX140" fmla="*/ 1285875 w 2300288"/>
              <a:gd name="connsiteY140" fmla="*/ 829897 h 2572972"/>
              <a:gd name="connsiteX141" fmla="*/ 1257300 w 2300288"/>
              <a:gd name="connsiteY141" fmla="*/ 787034 h 2572972"/>
              <a:gd name="connsiteX142" fmla="*/ 1171575 w 2300288"/>
              <a:gd name="connsiteY142" fmla="*/ 729884 h 2572972"/>
              <a:gd name="connsiteX143" fmla="*/ 1128713 w 2300288"/>
              <a:gd name="connsiteY143" fmla="*/ 672734 h 2572972"/>
              <a:gd name="connsiteX144" fmla="*/ 1071563 w 2300288"/>
              <a:gd name="connsiteY144" fmla="*/ 644159 h 2572972"/>
              <a:gd name="connsiteX145" fmla="*/ 985838 w 2300288"/>
              <a:gd name="connsiteY145" fmla="*/ 587009 h 2572972"/>
              <a:gd name="connsiteX146" fmla="*/ 942975 w 2300288"/>
              <a:gd name="connsiteY146" fmla="*/ 558434 h 2572972"/>
              <a:gd name="connsiteX147" fmla="*/ 814388 w 2300288"/>
              <a:gd name="connsiteY147" fmla="*/ 572722 h 2572972"/>
              <a:gd name="connsiteX148" fmla="*/ 671513 w 2300288"/>
              <a:gd name="connsiteY148" fmla="*/ 615584 h 2572972"/>
              <a:gd name="connsiteX149" fmla="*/ 628650 w 2300288"/>
              <a:gd name="connsiteY149" fmla="*/ 629872 h 2572972"/>
              <a:gd name="connsiteX150" fmla="*/ 542925 w 2300288"/>
              <a:gd name="connsiteY150" fmla="*/ 687022 h 2572972"/>
              <a:gd name="connsiteX151" fmla="*/ 500063 w 2300288"/>
              <a:gd name="connsiteY151" fmla="*/ 715597 h 2572972"/>
              <a:gd name="connsiteX152" fmla="*/ 471488 w 2300288"/>
              <a:gd name="connsiteY152" fmla="*/ 758459 h 2572972"/>
              <a:gd name="connsiteX153" fmla="*/ 428625 w 2300288"/>
              <a:gd name="connsiteY153" fmla="*/ 787034 h 2572972"/>
              <a:gd name="connsiteX154" fmla="*/ 342900 w 2300288"/>
              <a:gd name="connsiteY154" fmla="*/ 944197 h 2572972"/>
              <a:gd name="connsiteX155" fmla="*/ 314325 w 2300288"/>
              <a:gd name="connsiteY155" fmla="*/ 987059 h 2572972"/>
              <a:gd name="connsiteX156" fmla="*/ 342900 w 2300288"/>
              <a:gd name="connsiteY156" fmla="*/ 1415684 h 2572972"/>
              <a:gd name="connsiteX157" fmla="*/ 357188 w 2300288"/>
              <a:gd name="connsiteY157" fmla="*/ 1472834 h 2572972"/>
              <a:gd name="connsiteX158" fmla="*/ 457200 w 2300288"/>
              <a:gd name="connsiteY158" fmla="*/ 1601422 h 2572972"/>
              <a:gd name="connsiteX159" fmla="*/ 514350 w 2300288"/>
              <a:gd name="connsiteY159" fmla="*/ 1672859 h 2572972"/>
              <a:gd name="connsiteX160" fmla="*/ 585788 w 2300288"/>
              <a:gd name="connsiteY160" fmla="*/ 1730009 h 2572972"/>
              <a:gd name="connsiteX161" fmla="*/ 657225 w 2300288"/>
              <a:gd name="connsiteY161" fmla="*/ 1787159 h 2572972"/>
              <a:gd name="connsiteX162" fmla="*/ 742950 w 2300288"/>
              <a:gd name="connsiteY162" fmla="*/ 1844309 h 2572972"/>
              <a:gd name="connsiteX163" fmla="*/ 871538 w 2300288"/>
              <a:gd name="connsiteY163" fmla="*/ 1915747 h 2572972"/>
              <a:gd name="connsiteX164" fmla="*/ 942975 w 2300288"/>
              <a:gd name="connsiteY164" fmla="*/ 1930034 h 2572972"/>
              <a:gd name="connsiteX165" fmla="*/ 1028700 w 2300288"/>
              <a:gd name="connsiteY165" fmla="*/ 1958609 h 2572972"/>
              <a:gd name="connsiteX166" fmla="*/ 1071563 w 2300288"/>
              <a:gd name="connsiteY166" fmla="*/ 1972897 h 2572972"/>
              <a:gd name="connsiteX167" fmla="*/ 1400175 w 2300288"/>
              <a:gd name="connsiteY167" fmla="*/ 1944322 h 2572972"/>
              <a:gd name="connsiteX168" fmla="*/ 1443038 w 2300288"/>
              <a:gd name="connsiteY168" fmla="*/ 1915747 h 2572972"/>
              <a:gd name="connsiteX169" fmla="*/ 1528763 w 2300288"/>
              <a:gd name="connsiteY169" fmla="*/ 1887172 h 2572972"/>
              <a:gd name="connsiteX170" fmla="*/ 1585913 w 2300288"/>
              <a:gd name="connsiteY170" fmla="*/ 1858597 h 2572972"/>
              <a:gd name="connsiteX171" fmla="*/ 1714500 w 2300288"/>
              <a:gd name="connsiteY171" fmla="*/ 1815734 h 2572972"/>
              <a:gd name="connsiteX172" fmla="*/ 1743075 w 2300288"/>
              <a:gd name="connsiteY172" fmla="*/ 1772872 h 2572972"/>
              <a:gd name="connsiteX173" fmla="*/ 1785938 w 2300288"/>
              <a:gd name="connsiteY173" fmla="*/ 1744297 h 2572972"/>
              <a:gd name="connsiteX174" fmla="*/ 1814513 w 2300288"/>
              <a:gd name="connsiteY174" fmla="*/ 1658572 h 2572972"/>
              <a:gd name="connsiteX175" fmla="*/ 1828800 w 2300288"/>
              <a:gd name="connsiteY175" fmla="*/ 1615709 h 2572972"/>
              <a:gd name="connsiteX176" fmla="*/ 1871663 w 2300288"/>
              <a:gd name="connsiteY176" fmla="*/ 1529984 h 2572972"/>
              <a:gd name="connsiteX177" fmla="*/ 1900238 w 2300288"/>
              <a:gd name="connsiteY177" fmla="*/ 1487122 h 2572972"/>
              <a:gd name="connsiteX178" fmla="*/ 1928813 w 2300288"/>
              <a:gd name="connsiteY178" fmla="*/ 1429972 h 2572972"/>
              <a:gd name="connsiteX179" fmla="*/ 1900238 w 2300288"/>
              <a:gd name="connsiteY179" fmla="*/ 1115647 h 2572972"/>
              <a:gd name="connsiteX180" fmla="*/ 1743075 w 2300288"/>
              <a:gd name="connsiteY180" fmla="*/ 958484 h 2572972"/>
              <a:gd name="connsiteX181" fmla="*/ 1714500 w 2300288"/>
              <a:gd name="connsiteY181" fmla="*/ 915622 h 2572972"/>
              <a:gd name="connsiteX182" fmla="*/ 1628775 w 2300288"/>
              <a:gd name="connsiteY182" fmla="*/ 872759 h 2572972"/>
              <a:gd name="connsiteX183" fmla="*/ 1528763 w 2300288"/>
              <a:gd name="connsiteY183" fmla="*/ 801322 h 2572972"/>
              <a:gd name="connsiteX184" fmla="*/ 1443038 w 2300288"/>
              <a:gd name="connsiteY184" fmla="*/ 744172 h 2572972"/>
              <a:gd name="connsiteX185" fmla="*/ 1357313 w 2300288"/>
              <a:gd name="connsiteY185" fmla="*/ 758459 h 2572972"/>
              <a:gd name="connsiteX186" fmla="*/ 1314450 w 2300288"/>
              <a:gd name="connsiteY186" fmla="*/ 772747 h 2572972"/>
              <a:gd name="connsiteX187" fmla="*/ 1228725 w 2300288"/>
              <a:gd name="connsiteY187" fmla="*/ 787034 h 2572972"/>
              <a:gd name="connsiteX188" fmla="*/ 1143000 w 2300288"/>
              <a:gd name="connsiteY188" fmla="*/ 829897 h 2572972"/>
              <a:gd name="connsiteX189" fmla="*/ 1042988 w 2300288"/>
              <a:gd name="connsiteY189" fmla="*/ 858472 h 2572972"/>
              <a:gd name="connsiteX190" fmla="*/ 1000125 w 2300288"/>
              <a:gd name="connsiteY190" fmla="*/ 887047 h 2572972"/>
              <a:gd name="connsiteX191" fmla="*/ 900113 w 2300288"/>
              <a:gd name="connsiteY191" fmla="*/ 915622 h 2572972"/>
              <a:gd name="connsiteX192" fmla="*/ 857250 w 2300288"/>
              <a:gd name="connsiteY192" fmla="*/ 944197 h 2572972"/>
              <a:gd name="connsiteX193" fmla="*/ 828675 w 2300288"/>
              <a:gd name="connsiteY193" fmla="*/ 987059 h 2572972"/>
              <a:gd name="connsiteX194" fmla="*/ 785813 w 2300288"/>
              <a:gd name="connsiteY194" fmla="*/ 1001347 h 2572972"/>
              <a:gd name="connsiteX195" fmla="*/ 700088 w 2300288"/>
              <a:gd name="connsiteY195" fmla="*/ 1087072 h 2572972"/>
              <a:gd name="connsiteX196" fmla="*/ 657225 w 2300288"/>
              <a:gd name="connsiteY196" fmla="*/ 1129934 h 2572972"/>
              <a:gd name="connsiteX197" fmla="*/ 600075 w 2300288"/>
              <a:gd name="connsiteY197" fmla="*/ 1215659 h 2572972"/>
              <a:gd name="connsiteX198" fmla="*/ 571500 w 2300288"/>
              <a:gd name="connsiteY198" fmla="*/ 1258522 h 2572972"/>
              <a:gd name="connsiteX199" fmla="*/ 542925 w 2300288"/>
              <a:gd name="connsiteY199" fmla="*/ 1315672 h 2572972"/>
              <a:gd name="connsiteX200" fmla="*/ 557213 w 2300288"/>
              <a:gd name="connsiteY200" fmla="*/ 1558559 h 2572972"/>
              <a:gd name="connsiteX201" fmla="*/ 571500 w 2300288"/>
              <a:gd name="connsiteY201" fmla="*/ 1601422 h 2572972"/>
              <a:gd name="connsiteX202" fmla="*/ 742950 w 2300288"/>
              <a:gd name="connsiteY202" fmla="*/ 1744297 h 2572972"/>
              <a:gd name="connsiteX203" fmla="*/ 785813 w 2300288"/>
              <a:gd name="connsiteY203" fmla="*/ 1772872 h 2572972"/>
              <a:gd name="connsiteX204" fmla="*/ 885825 w 2300288"/>
              <a:gd name="connsiteY204" fmla="*/ 1801447 h 2572972"/>
              <a:gd name="connsiteX205" fmla="*/ 971550 w 2300288"/>
              <a:gd name="connsiteY205" fmla="*/ 1830022 h 2572972"/>
              <a:gd name="connsiteX206" fmla="*/ 1014413 w 2300288"/>
              <a:gd name="connsiteY206" fmla="*/ 1844309 h 2572972"/>
              <a:gd name="connsiteX207" fmla="*/ 1057275 w 2300288"/>
              <a:gd name="connsiteY207" fmla="*/ 1858597 h 2572972"/>
              <a:gd name="connsiteX208" fmla="*/ 1128713 w 2300288"/>
              <a:gd name="connsiteY208" fmla="*/ 1872884 h 2572972"/>
              <a:gd name="connsiteX209" fmla="*/ 1214438 w 2300288"/>
              <a:gd name="connsiteY209" fmla="*/ 1887172 h 2572972"/>
              <a:gd name="connsiteX210" fmla="*/ 1300163 w 2300288"/>
              <a:gd name="connsiteY210" fmla="*/ 1915747 h 2572972"/>
              <a:gd name="connsiteX211" fmla="*/ 1343025 w 2300288"/>
              <a:gd name="connsiteY211" fmla="*/ 1930034 h 2572972"/>
              <a:gd name="connsiteX212" fmla="*/ 1485900 w 2300288"/>
              <a:gd name="connsiteY212" fmla="*/ 1944322 h 2572972"/>
              <a:gd name="connsiteX213" fmla="*/ 1785938 w 2300288"/>
              <a:gd name="connsiteY213" fmla="*/ 1915747 h 2572972"/>
              <a:gd name="connsiteX214" fmla="*/ 1843088 w 2300288"/>
              <a:gd name="connsiteY214" fmla="*/ 1901459 h 2572972"/>
              <a:gd name="connsiteX215" fmla="*/ 1885950 w 2300288"/>
              <a:gd name="connsiteY215" fmla="*/ 1844309 h 2572972"/>
              <a:gd name="connsiteX216" fmla="*/ 1971675 w 2300288"/>
              <a:gd name="connsiteY216" fmla="*/ 1787159 h 2572972"/>
              <a:gd name="connsiteX217" fmla="*/ 1985963 w 2300288"/>
              <a:gd name="connsiteY217" fmla="*/ 1730009 h 2572972"/>
              <a:gd name="connsiteX218" fmla="*/ 2043113 w 2300288"/>
              <a:gd name="connsiteY218" fmla="*/ 1644284 h 2572972"/>
              <a:gd name="connsiteX219" fmla="*/ 2057400 w 2300288"/>
              <a:gd name="connsiteY219" fmla="*/ 1587134 h 2572972"/>
              <a:gd name="connsiteX220" fmla="*/ 2085975 w 2300288"/>
              <a:gd name="connsiteY220" fmla="*/ 1501409 h 2572972"/>
              <a:gd name="connsiteX221" fmla="*/ 2028825 w 2300288"/>
              <a:gd name="connsiteY221" fmla="*/ 1144222 h 2572972"/>
              <a:gd name="connsiteX222" fmla="*/ 2000250 w 2300288"/>
              <a:gd name="connsiteY222" fmla="*/ 1101359 h 2572972"/>
              <a:gd name="connsiteX223" fmla="*/ 1957388 w 2300288"/>
              <a:gd name="connsiteY223" fmla="*/ 1087072 h 2572972"/>
              <a:gd name="connsiteX224" fmla="*/ 1928813 w 2300288"/>
              <a:gd name="connsiteY224" fmla="*/ 1044209 h 2572972"/>
              <a:gd name="connsiteX225" fmla="*/ 1900238 w 2300288"/>
              <a:gd name="connsiteY225" fmla="*/ 987059 h 2572972"/>
              <a:gd name="connsiteX226" fmla="*/ 1814513 w 2300288"/>
              <a:gd name="connsiteY226" fmla="*/ 929909 h 2572972"/>
              <a:gd name="connsiteX227" fmla="*/ 1743075 w 2300288"/>
              <a:gd name="connsiteY227" fmla="*/ 829897 h 2572972"/>
              <a:gd name="connsiteX228" fmla="*/ 1685925 w 2300288"/>
              <a:gd name="connsiteY228" fmla="*/ 729884 h 2572972"/>
              <a:gd name="connsiteX229" fmla="*/ 1600200 w 2300288"/>
              <a:gd name="connsiteY229" fmla="*/ 672734 h 2572972"/>
              <a:gd name="connsiteX230" fmla="*/ 1514475 w 2300288"/>
              <a:gd name="connsiteY230" fmla="*/ 601297 h 2572972"/>
              <a:gd name="connsiteX231" fmla="*/ 1200150 w 2300288"/>
              <a:gd name="connsiteY231" fmla="*/ 615584 h 2572972"/>
              <a:gd name="connsiteX232" fmla="*/ 1143000 w 2300288"/>
              <a:gd name="connsiteY232" fmla="*/ 629872 h 2572972"/>
              <a:gd name="connsiteX233" fmla="*/ 1014413 w 2300288"/>
              <a:gd name="connsiteY233" fmla="*/ 658447 h 2572972"/>
              <a:gd name="connsiteX234" fmla="*/ 971550 w 2300288"/>
              <a:gd name="connsiteY234" fmla="*/ 672734 h 2572972"/>
              <a:gd name="connsiteX235" fmla="*/ 914400 w 2300288"/>
              <a:gd name="connsiteY235" fmla="*/ 687022 h 2572972"/>
              <a:gd name="connsiteX236" fmla="*/ 800100 w 2300288"/>
              <a:gd name="connsiteY236" fmla="*/ 715597 h 2572972"/>
              <a:gd name="connsiteX237" fmla="*/ 757238 w 2300288"/>
              <a:gd name="connsiteY237" fmla="*/ 744172 h 2572972"/>
              <a:gd name="connsiteX238" fmla="*/ 671513 w 2300288"/>
              <a:gd name="connsiteY238" fmla="*/ 772747 h 2572972"/>
              <a:gd name="connsiteX239" fmla="*/ 571500 w 2300288"/>
              <a:gd name="connsiteY239" fmla="*/ 858472 h 2572972"/>
              <a:gd name="connsiteX240" fmla="*/ 471488 w 2300288"/>
              <a:gd name="connsiteY240" fmla="*/ 929909 h 2572972"/>
              <a:gd name="connsiteX241" fmla="*/ 414338 w 2300288"/>
              <a:gd name="connsiteY241" fmla="*/ 1015634 h 2572972"/>
              <a:gd name="connsiteX242" fmla="*/ 371475 w 2300288"/>
              <a:gd name="connsiteY242" fmla="*/ 1101359 h 2572972"/>
              <a:gd name="connsiteX243" fmla="*/ 385763 w 2300288"/>
              <a:gd name="connsiteY243" fmla="*/ 1501409 h 2572972"/>
              <a:gd name="connsiteX244" fmla="*/ 414338 w 2300288"/>
              <a:gd name="connsiteY244" fmla="*/ 1587134 h 2572972"/>
              <a:gd name="connsiteX245" fmla="*/ 442913 w 2300288"/>
              <a:gd name="connsiteY245" fmla="*/ 1629997 h 2572972"/>
              <a:gd name="connsiteX246" fmla="*/ 485775 w 2300288"/>
              <a:gd name="connsiteY246" fmla="*/ 1715722 h 2572972"/>
              <a:gd name="connsiteX247" fmla="*/ 500063 w 2300288"/>
              <a:gd name="connsiteY247" fmla="*/ 1758584 h 2572972"/>
              <a:gd name="connsiteX248" fmla="*/ 542925 w 2300288"/>
              <a:gd name="connsiteY248" fmla="*/ 1772872 h 2572972"/>
              <a:gd name="connsiteX249" fmla="*/ 614363 w 2300288"/>
              <a:gd name="connsiteY249" fmla="*/ 1844309 h 2572972"/>
              <a:gd name="connsiteX250" fmla="*/ 700088 w 2300288"/>
              <a:gd name="connsiteY250" fmla="*/ 1872884 h 2572972"/>
              <a:gd name="connsiteX251" fmla="*/ 785813 w 2300288"/>
              <a:gd name="connsiteY251" fmla="*/ 1915747 h 2572972"/>
              <a:gd name="connsiteX252" fmla="*/ 828675 w 2300288"/>
              <a:gd name="connsiteY252" fmla="*/ 1944322 h 2572972"/>
              <a:gd name="connsiteX253" fmla="*/ 971550 w 2300288"/>
              <a:gd name="connsiteY253" fmla="*/ 1958609 h 2572972"/>
              <a:gd name="connsiteX254" fmla="*/ 1071563 w 2300288"/>
              <a:gd name="connsiteY254" fmla="*/ 1987184 h 2572972"/>
              <a:gd name="connsiteX255" fmla="*/ 1200150 w 2300288"/>
              <a:gd name="connsiteY255" fmla="*/ 2015759 h 2572972"/>
              <a:gd name="connsiteX256" fmla="*/ 1414463 w 2300288"/>
              <a:gd name="connsiteY256" fmla="*/ 2030047 h 2572972"/>
              <a:gd name="connsiteX257" fmla="*/ 1700213 w 2300288"/>
              <a:gd name="connsiteY257" fmla="*/ 2001472 h 2572972"/>
              <a:gd name="connsiteX258" fmla="*/ 1757363 w 2300288"/>
              <a:gd name="connsiteY258" fmla="*/ 1930034 h 2572972"/>
              <a:gd name="connsiteX259" fmla="*/ 1814513 w 2300288"/>
              <a:gd name="connsiteY259" fmla="*/ 1844309 h 2572972"/>
              <a:gd name="connsiteX260" fmla="*/ 1843088 w 2300288"/>
              <a:gd name="connsiteY260" fmla="*/ 1787159 h 2572972"/>
              <a:gd name="connsiteX261" fmla="*/ 1857375 w 2300288"/>
              <a:gd name="connsiteY261" fmla="*/ 1744297 h 2572972"/>
              <a:gd name="connsiteX262" fmla="*/ 1885950 w 2300288"/>
              <a:gd name="connsiteY262" fmla="*/ 1701434 h 2572972"/>
              <a:gd name="connsiteX263" fmla="*/ 1857375 w 2300288"/>
              <a:gd name="connsiteY263" fmla="*/ 1315672 h 2572972"/>
              <a:gd name="connsiteX264" fmla="*/ 1828800 w 2300288"/>
              <a:gd name="connsiteY264" fmla="*/ 1272809 h 2572972"/>
              <a:gd name="connsiteX265" fmla="*/ 1771650 w 2300288"/>
              <a:gd name="connsiteY265" fmla="*/ 1129934 h 2572972"/>
              <a:gd name="connsiteX266" fmla="*/ 1743075 w 2300288"/>
              <a:gd name="connsiteY266" fmla="*/ 1087072 h 2572972"/>
              <a:gd name="connsiteX267" fmla="*/ 1700213 w 2300288"/>
              <a:gd name="connsiteY267" fmla="*/ 1058497 h 2572972"/>
              <a:gd name="connsiteX268" fmla="*/ 1671638 w 2300288"/>
              <a:gd name="connsiteY268" fmla="*/ 1015634 h 2572972"/>
              <a:gd name="connsiteX269" fmla="*/ 1600200 w 2300288"/>
              <a:gd name="connsiteY269" fmla="*/ 944197 h 2572972"/>
              <a:gd name="connsiteX270" fmla="*/ 1585913 w 2300288"/>
              <a:gd name="connsiteY270" fmla="*/ 901334 h 2572972"/>
              <a:gd name="connsiteX271" fmla="*/ 1543050 w 2300288"/>
              <a:gd name="connsiteY271" fmla="*/ 872759 h 2572972"/>
              <a:gd name="connsiteX272" fmla="*/ 1485900 w 2300288"/>
              <a:gd name="connsiteY272" fmla="*/ 829897 h 2572972"/>
              <a:gd name="connsiteX273" fmla="*/ 1385888 w 2300288"/>
              <a:gd name="connsiteY273" fmla="*/ 744172 h 2572972"/>
              <a:gd name="connsiteX274" fmla="*/ 1300163 w 2300288"/>
              <a:gd name="connsiteY274" fmla="*/ 701309 h 2572972"/>
              <a:gd name="connsiteX275" fmla="*/ 1257300 w 2300288"/>
              <a:gd name="connsiteY275" fmla="*/ 672734 h 2572972"/>
              <a:gd name="connsiteX276" fmla="*/ 885825 w 2300288"/>
              <a:gd name="connsiteY276" fmla="*/ 687022 h 2572972"/>
              <a:gd name="connsiteX277" fmla="*/ 771525 w 2300288"/>
              <a:gd name="connsiteY277" fmla="*/ 729884 h 2572972"/>
              <a:gd name="connsiteX278" fmla="*/ 700088 w 2300288"/>
              <a:gd name="connsiteY278" fmla="*/ 758459 h 2572972"/>
              <a:gd name="connsiteX279" fmla="*/ 628650 w 2300288"/>
              <a:gd name="connsiteY279" fmla="*/ 844184 h 2572972"/>
              <a:gd name="connsiteX280" fmla="*/ 571500 w 2300288"/>
              <a:gd name="connsiteY280" fmla="*/ 929909 h 2572972"/>
              <a:gd name="connsiteX281" fmla="*/ 542925 w 2300288"/>
              <a:gd name="connsiteY281" fmla="*/ 972772 h 2572972"/>
              <a:gd name="connsiteX282" fmla="*/ 514350 w 2300288"/>
              <a:gd name="connsiteY282" fmla="*/ 1129934 h 2572972"/>
              <a:gd name="connsiteX283" fmla="*/ 542925 w 2300288"/>
              <a:gd name="connsiteY283" fmla="*/ 1387109 h 2572972"/>
              <a:gd name="connsiteX284" fmla="*/ 557213 w 2300288"/>
              <a:gd name="connsiteY284" fmla="*/ 1429972 h 2572972"/>
              <a:gd name="connsiteX285" fmla="*/ 585788 w 2300288"/>
              <a:gd name="connsiteY285" fmla="*/ 1472834 h 2572972"/>
              <a:gd name="connsiteX286" fmla="*/ 642938 w 2300288"/>
              <a:gd name="connsiteY286" fmla="*/ 1529984 h 2572972"/>
              <a:gd name="connsiteX287" fmla="*/ 671513 w 2300288"/>
              <a:gd name="connsiteY287" fmla="*/ 1572847 h 2572972"/>
              <a:gd name="connsiteX288" fmla="*/ 757238 w 2300288"/>
              <a:gd name="connsiteY288" fmla="*/ 1615709 h 2572972"/>
              <a:gd name="connsiteX289" fmla="*/ 842963 w 2300288"/>
              <a:gd name="connsiteY289" fmla="*/ 1658572 h 2572972"/>
              <a:gd name="connsiteX290" fmla="*/ 900113 w 2300288"/>
              <a:gd name="connsiteY290" fmla="*/ 1687147 h 2572972"/>
              <a:gd name="connsiteX291" fmla="*/ 985838 w 2300288"/>
              <a:gd name="connsiteY291" fmla="*/ 1701434 h 2572972"/>
              <a:gd name="connsiteX292" fmla="*/ 1100138 w 2300288"/>
              <a:gd name="connsiteY292" fmla="*/ 1730009 h 2572972"/>
              <a:gd name="connsiteX293" fmla="*/ 1185863 w 2300288"/>
              <a:gd name="connsiteY293" fmla="*/ 1758584 h 2572972"/>
              <a:gd name="connsiteX294" fmla="*/ 1357313 w 2300288"/>
              <a:gd name="connsiteY294" fmla="*/ 1787159 h 2572972"/>
              <a:gd name="connsiteX295" fmla="*/ 1400175 w 2300288"/>
              <a:gd name="connsiteY295" fmla="*/ 1801447 h 2572972"/>
              <a:gd name="connsiteX296" fmla="*/ 1457325 w 2300288"/>
              <a:gd name="connsiteY296" fmla="*/ 1830022 h 2572972"/>
              <a:gd name="connsiteX297" fmla="*/ 1600200 w 2300288"/>
              <a:gd name="connsiteY297" fmla="*/ 1801447 h 2572972"/>
              <a:gd name="connsiteX298" fmla="*/ 1643063 w 2300288"/>
              <a:gd name="connsiteY298" fmla="*/ 1758584 h 2572972"/>
              <a:gd name="connsiteX299" fmla="*/ 1685925 w 2300288"/>
              <a:gd name="connsiteY299" fmla="*/ 1730009 h 2572972"/>
              <a:gd name="connsiteX300" fmla="*/ 1785938 w 2300288"/>
              <a:gd name="connsiteY300" fmla="*/ 1572847 h 2572972"/>
              <a:gd name="connsiteX301" fmla="*/ 1800225 w 2300288"/>
              <a:gd name="connsiteY301" fmla="*/ 1529984 h 2572972"/>
              <a:gd name="connsiteX302" fmla="*/ 1843088 w 2300288"/>
              <a:gd name="connsiteY302" fmla="*/ 1444259 h 2572972"/>
              <a:gd name="connsiteX303" fmla="*/ 1785938 w 2300288"/>
              <a:gd name="connsiteY303" fmla="*/ 1158509 h 2572972"/>
              <a:gd name="connsiteX304" fmla="*/ 1743075 w 2300288"/>
              <a:gd name="connsiteY304" fmla="*/ 1129934 h 2572972"/>
              <a:gd name="connsiteX305" fmla="*/ 1700213 w 2300288"/>
              <a:gd name="connsiteY305" fmla="*/ 1058497 h 2572972"/>
              <a:gd name="connsiteX306" fmla="*/ 1643063 w 2300288"/>
              <a:gd name="connsiteY306" fmla="*/ 1029922 h 2572972"/>
              <a:gd name="connsiteX307" fmla="*/ 1600200 w 2300288"/>
              <a:gd name="connsiteY307" fmla="*/ 1001347 h 2572972"/>
              <a:gd name="connsiteX308" fmla="*/ 1557338 w 2300288"/>
              <a:gd name="connsiteY308" fmla="*/ 944197 h 2572972"/>
              <a:gd name="connsiteX309" fmla="*/ 1414463 w 2300288"/>
              <a:gd name="connsiteY309" fmla="*/ 887047 h 2572972"/>
              <a:gd name="connsiteX310" fmla="*/ 1143000 w 2300288"/>
              <a:gd name="connsiteY310" fmla="*/ 901334 h 2572972"/>
              <a:gd name="connsiteX311" fmla="*/ 1100138 w 2300288"/>
              <a:gd name="connsiteY311" fmla="*/ 915622 h 2572972"/>
              <a:gd name="connsiteX312" fmla="*/ 1014413 w 2300288"/>
              <a:gd name="connsiteY312" fmla="*/ 972772 h 2572972"/>
              <a:gd name="connsiteX313" fmla="*/ 914400 w 2300288"/>
              <a:gd name="connsiteY313" fmla="*/ 1058497 h 2572972"/>
              <a:gd name="connsiteX314" fmla="*/ 857250 w 2300288"/>
              <a:gd name="connsiteY314" fmla="*/ 1144222 h 2572972"/>
              <a:gd name="connsiteX315" fmla="*/ 871538 w 2300288"/>
              <a:gd name="connsiteY315" fmla="*/ 1244234 h 2572972"/>
              <a:gd name="connsiteX316" fmla="*/ 914400 w 2300288"/>
              <a:gd name="connsiteY316" fmla="*/ 1272809 h 2572972"/>
              <a:gd name="connsiteX317" fmla="*/ 942975 w 2300288"/>
              <a:gd name="connsiteY317" fmla="*/ 1315672 h 2572972"/>
              <a:gd name="connsiteX318" fmla="*/ 985838 w 2300288"/>
              <a:gd name="connsiteY318" fmla="*/ 1344247 h 2572972"/>
              <a:gd name="connsiteX319" fmla="*/ 1071563 w 2300288"/>
              <a:gd name="connsiteY319" fmla="*/ 1415684 h 2572972"/>
              <a:gd name="connsiteX320" fmla="*/ 1157288 w 2300288"/>
              <a:gd name="connsiteY320" fmla="*/ 1444259 h 2572972"/>
              <a:gd name="connsiteX321" fmla="*/ 1200150 w 2300288"/>
              <a:gd name="connsiteY321" fmla="*/ 1458547 h 2572972"/>
              <a:gd name="connsiteX322" fmla="*/ 1414463 w 2300288"/>
              <a:gd name="connsiteY322" fmla="*/ 1429972 h 2572972"/>
              <a:gd name="connsiteX323" fmla="*/ 1457325 w 2300288"/>
              <a:gd name="connsiteY323" fmla="*/ 1401397 h 2572972"/>
              <a:gd name="connsiteX324" fmla="*/ 1500188 w 2300288"/>
              <a:gd name="connsiteY324" fmla="*/ 1387109 h 2572972"/>
              <a:gd name="connsiteX325" fmla="*/ 1557338 w 2300288"/>
              <a:gd name="connsiteY325" fmla="*/ 1315672 h 2572972"/>
              <a:gd name="connsiteX326" fmla="*/ 1585913 w 2300288"/>
              <a:gd name="connsiteY326" fmla="*/ 1215659 h 2572972"/>
              <a:gd name="connsiteX327" fmla="*/ 1557338 w 2300288"/>
              <a:gd name="connsiteY327" fmla="*/ 1115647 h 2572972"/>
              <a:gd name="connsiteX328" fmla="*/ 1500188 w 2300288"/>
              <a:gd name="connsiteY328" fmla="*/ 1029922 h 2572972"/>
              <a:gd name="connsiteX329" fmla="*/ 1471613 w 2300288"/>
              <a:gd name="connsiteY329" fmla="*/ 987059 h 2572972"/>
              <a:gd name="connsiteX330" fmla="*/ 1414463 w 2300288"/>
              <a:gd name="connsiteY330" fmla="*/ 958484 h 2572972"/>
              <a:gd name="connsiteX331" fmla="*/ 1371600 w 2300288"/>
              <a:gd name="connsiteY331" fmla="*/ 915622 h 2572972"/>
              <a:gd name="connsiteX332" fmla="*/ 1300163 w 2300288"/>
              <a:gd name="connsiteY332" fmla="*/ 887047 h 2572972"/>
              <a:gd name="connsiteX333" fmla="*/ 1257300 w 2300288"/>
              <a:gd name="connsiteY333" fmla="*/ 858472 h 2572972"/>
              <a:gd name="connsiteX334" fmla="*/ 1100138 w 2300288"/>
              <a:gd name="connsiteY334" fmla="*/ 801322 h 2572972"/>
              <a:gd name="connsiteX335" fmla="*/ 842963 w 2300288"/>
              <a:gd name="connsiteY335" fmla="*/ 829897 h 2572972"/>
              <a:gd name="connsiteX336" fmla="*/ 800100 w 2300288"/>
              <a:gd name="connsiteY336" fmla="*/ 844184 h 2572972"/>
              <a:gd name="connsiteX337" fmla="*/ 757238 w 2300288"/>
              <a:gd name="connsiteY337" fmla="*/ 887047 h 2572972"/>
              <a:gd name="connsiteX338" fmla="*/ 700088 w 2300288"/>
              <a:gd name="connsiteY338" fmla="*/ 929909 h 2572972"/>
              <a:gd name="connsiteX339" fmla="*/ 685800 w 2300288"/>
              <a:gd name="connsiteY339" fmla="*/ 972772 h 2572972"/>
              <a:gd name="connsiteX340" fmla="*/ 700088 w 2300288"/>
              <a:gd name="connsiteY340" fmla="*/ 1215659 h 2572972"/>
              <a:gd name="connsiteX341" fmla="*/ 728663 w 2300288"/>
              <a:gd name="connsiteY341" fmla="*/ 1258522 h 2572972"/>
              <a:gd name="connsiteX342" fmla="*/ 857250 w 2300288"/>
              <a:gd name="connsiteY342" fmla="*/ 1372822 h 2572972"/>
              <a:gd name="connsiteX343" fmla="*/ 942975 w 2300288"/>
              <a:gd name="connsiteY343" fmla="*/ 1444259 h 2572972"/>
              <a:gd name="connsiteX344" fmla="*/ 1000125 w 2300288"/>
              <a:gd name="connsiteY344" fmla="*/ 1458547 h 2572972"/>
              <a:gd name="connsiteX345" fmla="*/ 1042988 w 2300288"/>
              <a:gd name="connsiteY345" fmla="*/ 1487122 h 2572972"/>
              <a:gd name="connsiteX346" fmla="*/ 1143000 w 2300288"/>
              <a:gd name="connsiteY346" fmla="*/ 1515697 h 2572972"/>
              <a:gd name="connsiteX347" fmla="*/ 1385888 w 2300288"/>
              <a:gd name="connsiteY347" fmla="*/ 1544272 h 2572972"/>
              <a:gd name="connsiteX348" fmla="*/ 1600200 w 2300288"/>
              <a:gd name="connsiteY348" fmla="*/ 1487122 h 2572972"/>
              <a:gd name="connsiteX349" fmla="*/ 1628775 w 2300288"/>
              <a:gd name="connsiteY349" fmla="*/ 1444259 h 2572972"/>
              <a:gd name="connsiteX350" fmla="*/ 1671638 w 2300288"/>
              <a:gd name="connsiteY350" fmla="*/ 1401397 h 2572972"/>
              <a:gd name="connsiteX351" fmla="*/ 1700213 w 2300288"/>
              <a:gd name="connsiteY351" fmla="*/ 1287097 h 2572972"/>
              <a:gd name="connsiteX352" fmla="*/ 1714500 w 2300288"/>
              <a:gd name="connsiteY352" fmla="*/ 1244234 h 2572972"/>
              <a:gd name="connsiteX353" fmla="*/ 1728788 w 2300288"/>
              <a:gd name="connsiteY353" fmla="*/ 1187084 h 2572972"/>
              <a:gd name="connsiteX354" fmla="*/ 1671638 w 2300288"/>
              <a:gd name="connsiteY354" fmla="*/ 929909 h 2572972"/>
              <a:gd name="connsiteX355" fmla="*/ 1628775 w 2300288"/>
              <a:gd name="connsiteY355" fmla="*/ 915622 h 2572972"/>
              <a:gd name="connsiteX356" fmla="*/ 1543050 w 2300288"/>
              <a:gd name="connsiteY356" fmla="*/ 815609 h 2572972"/>
              <a:gd name="connsiteX357" fmla="*/ 1500188 w 2300288"/>
              <a:gd name="connsiteY357" fmla="*/ 801322 h 2572972"/>
              <a:gd name="connsiteX358" fmla="*/ 1443038 w 2300288"/>
              <a:gd name="connsiteY358" fmla="*/ 772747 h 2572972"/>
              <a:gd name="connsiteX359" fmla="*/ 1400175 w 2300288"/>
              <a:gd name="connsiteY359" fmla="*/ 758459 h 2572972"/>
              <a:gd name="connsiteX360" fmla="*/ 1328738 w 2300288"/>
              <a:gd name="connsiteY360" fmla="*/ 729884 h 2572972"/>
              <a:gd name="connsiteX361" fmla="*/ 1214438 w 2300288"/>
              <a:gd name="connsiteY361" fmla="*/ 701309 h 2572972"/>
              <a:gd name="connsiteX362" fmla="*/ 914400 w 2300288"/>
              <a:gd name="connsiteY362" fmla="*/ 715597 h 2572972"/>
              <a:gd name="connsiteX363" fmla="*/ 857250 w 2300288"/>
              <a:gd name="connsiteY363" fmla="*/ 744172 h 2572972"/>
              <a:gd name="connsiteX364" fmla="*/ 800100 w 2300288"/>
              <a:gd name="connsiteY364" fmla="*/ 758459 h 2572972"/>
              <a:gd name="connsiteX365" fmla="*/ 757238 w 2300288"/>
              <a:gd name="connsiteY365" fmla="*/ 787034 h 2572972"/>
              <a:gd name="connsiteX366" fmla="*/ 700088 w 2300288"/>
              <a:gd name="connsiteY366" fmla="*/ 829897 h 2572972"/>
              <a:gd name="connsiteX367" fmla="*/ 642938 w 2300288"/>
              <a:gd name="connsiteY367" fmla="*/ 858472 h 2572972"/>
              <a:gd name="connsiteX368" fmla="*/ 600075 w 2300288"/>
              <a:gd name="connsiteY368" fmla="*/ 887047 h 2572972"/>
              <a:gd name="connsiteX369" fmla="*/ 528638 w 2300288"/>
              <a:gd name="connsiteY369" fmla="*/ 972772 h 2572972"/>
              <a:gd name="connsiteX370" fmla="*/ 500063 w 2300288"/>
              <a:gd name="connsiteY370" fmla="*/ 1015634 h 2572972"/>
              <a:gd name="connsiteX371" fmla="*/ 471488 w 2300288"/>
              <a:gd name="connsiteY371" fmla="*/ 1072784 h 2572972"/>
              <a:gd name="connsiteX372" fmla="*/ 428625 w 2300288"/>
              <a:gd name="connsiteY372" fmla="*/ 1101359 h 2572972"/>
              <a:gd name="connsiteX373" fmla="*/ 371475 w 2300288"/>
              <a:gd name="connsiteY373" fmla="*/ 1201372 h 2572972"/>
              <a:gd name="connsiteX374" fmla="*/ 314325 w 2300288"/>
              <a:gd name="connsiteY374" fmla="*/ 1287097 h 2572972"/>
              <a:gd name="connsiteX375" fmla="*/ 285750 w 2300288"/>
              <a:gd name="connsiteY375" fmla="*/ 1329959 h 2572972"/>
              <a:gd name="connsiteX376" fmla="*/ 257175 w 2300288"/>
              <a:gd name="connsiteY376" fmla="*/ 1401397 h 2572972"/>
              <a:gd name="connsiteX377" fmla="*/ 285750 w 2300288"/>
              <a:gd name="connsiteY377" fmla="*/ 1515697 h 2572972"/>
              <a:gd name="connsiteX378" fmla="*/ 328613 w 2300288"/>
              <a:gd name="connsiteY378" fmla="*/ 1558559 h 2572972"/>
              <a:gd name="connsiteX379" fmla="*/ 342900 w 2300288"/>
              <a:gd name="connsiteY379" fmla="*/ 1601422 h 2572972"/>
              <a:gd name="connsiteX380" fmla="*/ 371475 w 2300288"/>
              <a:gd name="connsiteY380" fmla="*/ 1644284 h 2572972"/>
              <a:gd name="connsiteX381" fmla="*/ 385763 w 2300288"/>
              <a:gd name="connsiteY381" fmla="*/ 1701434 h 2572972"/>
              <a:gd name="connsiteX382" fmla="*/ 428625 w 2300288"/>
              <a:gd name="connsiteY382" fmla="*/ 1744297 h 2572972"/>
              <a:gd name="connsiteX383" fmla="*/ 457200 w 2300288"/>
              <a:gd name="connsiteY383" fmla="*/ 1787159 h 2572972"/>
              <a:gd name="connsiteX384" fmla="*/ 585788 w 2300288"/>
              <a:gd name="connsiteY384" fmla="*/ 1844309 h 2572972"/>
              <a:gd name="connsiteX385" fmla="*/ 700088 w 2300288"/>
              <a:gd name="connsiteY385" fmla="*/ 1887172 h 2572972"/>
              <a:gd name="connsiteX386" fmla="*/ 742950 w 2300288"/>
              <a:gd name="connsiteY386" fmla="*/ 1915747 h 2572972"/>
              <a:gd name="connsiteX387" fmla="*/ 828675 w 2300288"/>
              <a:gd name="connsiteY387" fmla="*/ 1944322 h 2572972"/>
              <a:gd name="connsiteX388" fmla="*/ 871538 w 2300288"/>
              <a:gd name="connsiteY388" fmla="*/ 1958609 h 2572972"/>
              <a:gd name="connsiteX389" fmla="*/ 1057275 w 2300288"/>
              <a:gd name="connsiteY389" fmla="*/ 1987184 h 2572972"/>
              <a:gd name="connsiteX390" fmla="*/ 1157288 w 2300288"/>
              <a:gd name="connsiteY390" fmla="*/ 2015759 h 2572972"/>
              <a:gd name="connsiteX391" fmla="*/ 1200150 w 2300288"/>
              <a:gd name="connsiteY391" fmla="*/ 2030047 h 2572972"/>
              <a:gd name="connsiteX392" fmla="*/ 1314450 w 2300288"/>
              <a:gd name="connsiteY392" fmla="*/ 2044334 h 2572972"/>
              <a:gd name="connsiteX393" fmla="*/ 1771650 w 2300288"/>
              <a:gd name="connsiteY393" fmla="*/ 2030047 h 2572972"/>
              <a:gd name="connsiteX394" fmla="*/ 1857375 w 2300288"/>
              <a:gd name="connsiteY394" fmla="*/ 1972897 h 2572972"/>
              <a:gd name="connsiteX395" fmla="*/ 1943100 w 2300288"/>
              <a:gd name="connsiteY395" fmla="*/ 1887172 h 2572972"/>
              <a:gd name="connsiteX396" fmla="*/ 1985963 w 2300288"/>
              <a:gd name="connsiteY396" fmla="*/ 1830022 h 2572972"/>
              <a:gd name="connsiteX397" fmla="*/ 2028825 w 2300288"/>
              <a:gd name="connsiteY397" fmla="*/ 1787159 h 2572972"/>
              <a:gd name="connsiteX398" fmla="*/ 2128838 w 2300288"/>
              <a:gd name="connsiteY398" fmla="*/ 1715722 h 2572972"/>
              <a:gd name="connsiteX399" fmla="*/ 2143125 w 2300288"/>
              <a:gd name="connsiteY399" fmla="*/ 1672859 h 2572972"/>
              <a:gd name="connsiteX400" fmla="*/ 2200275 w 2300288"/>
              <a:gd name="connsiteY400" fmla="*/ 1587134 h 2572972"/>
              <a:gd name="connsiteX401" fmla="*/ 2185988 w 2300288"/>
              <a:gd name="connsiteY401" fmla="*/ 1344247 h 2572972"/>
              <a:gd name="connsiteX402" fmla="*/ 2128838 w 2300288"/>
              <a:gd name="connsiteY402" fmla="*/ 1301384 h 2572972"/>
              <a:gd name="connsiteX403" fmla="*/ 2100263 w 2300288"/>
              <a:gd name="connsiteY403" fmla="*/ 1258522 h 2572972"/>
              <a:gd name="connsiteX404" fmla="*/ 2043113 w 2300288"/>
              <a:gd name="connsiteY404" fmla="*/ 1201372 h 2572972"/>
              <a:gd name="connsiteX405" fmla="*/ 2014538 w 2300288"/>
              <a:gd name="connsiteY405" fmla="*/ 1158509 h 2572972"/>
              <a:gd name="connsiteX406" fmla="*/ 1971675 w 2300288"/>
              <a:gd name="connsiteY406" fmla="*/ 1115647 h 2572972"/>
              <a:gd name="connsiteX407" fmla="*/ 1943100 w 2300288"/>
              <a:gd name="connsiteY407" fmla="*/ 1072784 h 2572972"/>
              <a:gd name="connsiteX408" fmla="*/ 1871663 w 2300288"/>
              <a:gd name="connsiteY408" fmla="*/ 1044209 h 2572972"/>
              <a:gd name="connsiteX409" fmla="*/ 1800225 w 2300288"/>
              <a:gd name="connsiteY409" fmla="*/ 987059 h 2572972"/>
              <a:gd name="connsiteX410" fmla="*/ 1757363 w 2300288"/>
              <a:gd name="connsiteY410" fmla="*/ 944197 h 2572972"/>
              <a:gd name="connsiteX411" fmla="*/ 1685925 w 2300288"/>
              <a:gd name="connsiteY411" fmla="*/ 901334 h 2572972"/>
              <a:gd name="connsiteX412" fmla="*/ 1585913 w 2300288"/>
              <a:gd name="connsiteY412" fmla="*/ 829897 h 2572972"/>
              <a:gd name="connsiteX413" fmla="*/ 1543050 w 2300288"/>
              <a:gd name="connsiteY413" fmla="*/ 801322 h 2572972"/>
              <a:gd name="connsiteX414" fmla="*/ 1485900 w 2300288"/>
              <a:gd name="connsiteY414" fmla="*/ 744172 h 2572972"/>
              <a:gd name="connsiteX415" fmla="*/ 1385888 w 2300288"/>
              <a:gd name="connsiteY415" fmla="*/ 715597 h 2572972"/>
              <a:gd name="connsiteX416" fmla="*/ 1343025 w 2300288"/>
              <a:gd name="connsiteY416" fmla="*/ 687022 h 2572972"/>
              <a:gd name="connsiteX417" fmla="*/ 1071563 w 2300288"/>
              <a:gd name="connsiteY417" fmla="*/ 672734 h 2572972"/>
              <a:gd name="connsiteX418" fmla="*/ 1000125 w 2300288"/>
              <a:gd name="connsiteY418" fmla="*/ 687022 h 2572972"/>
              <a:gd name="connsiteX419" fmla="*/ 885825 w 2300288"/>
              <a:gd name="connsiteY419" fmla="*/ 701309 h 2572972"/>
              <a:gd name="connsiteX420" fmla="*/ 842963 w 2300288"/>
              <a:gd name="connsiteY420" fmla="*/ 729884 h 2572972"/>
              <a:gd name="connsiteX421" fmla="*/ 742950 w 2300288"/>
              <a:gd name="connsiteY421" fmla="*/ 758459 h 2572972"/>
              <a:gd name="connsiteX422" fmla="*/ 600075 w 2300288"/>
              <a:gd name="connsiteY422" fmla="*/ 872759 h 2572972"/>
              <a:gd name="connsiteX423" fmla="*/ 500063 w 2300288"/>
              <a:gd name="connsiteY423" fmla="*/ 972772 h 2572972"/>
              <a:gd name="connsiteX424" fmla="*/ 457200 w 2300288"/>
              <a:gd name="connsiteY424" fmla="*/ 1029922 h 2572972"/>
              <a:gd name="connsiteX425" fmla="*/ 400050 w 2300288"/>
              <a:gd name="connsiteY425" fmla="*/ 1115647 h 2572972"/>
              <a:gd name="connsiteX426" fmla="*/ 357188 w 2300288"/>
              <a:gd name="connsiteY426" fmla="*/ 1144222 h 2572972"/>
              <a:gd name="connsiteX427" fmla="*/ 300038 w 2300288"/>
              <a:gd name="connsiteY427" fmla="*/ 1229947 h 2572972"/>
              <a:gd name="connsiteX428" fmla="*/ 271463 w 2300288"/>
              <a:gd name="connsiteY428" fmla="*/ 1287097 h 2572972"/>
              <a:gd name="connsiteX429" fmla="*/ 214313 w 2300288"/>
              <a:gd name="connsiteY429" fmla="*/ 1372822 h 2572972"/>
              <a:gd name="connsiteX430" fmla="*/ 185738 w 2300288"/>
              <a:gd name="connsiteY430" fmla="*/ 1415684 h 2572972"/>
              <a:gd name="connsiteX431" fmla="*/ 171450 w 2300288"/>
              <a:gd name="connsiteY431" fmla="*/ 1972897 h 2572972"/>
              <a:gd name="connsiteX432" fmla="*/ 228600 w 2300288"/>
              <a:gd name="connsiteY432" fmla="*/ 2044334 h 2572972"/>
              <a:gd name="connsiteX433" fmla="*/ 285750 w 2300288"/>
              <a:gd name="connsiteY433" fmla="*/ 2115772 h 2572972"/>
              <a:gd name="connsiteX434" fmla="*/ 328613 w 2300288"/>
              <a:gd name="connsiteY434" fmla="*/ 2172922 h 2572972"/>
              <a:gd name="connsiteX435" fmla="*/ 428625 w 2300288"/>
              <a:gd name="connsiteY435" fmla="*/ 2187209 h 2572972"/>
              <a:gd name="connsiteX436" fmla="*/ 557213 w 2300288"/>
              <a:gd name="connsiteY436" fmla="*/ 2230072 h 2572972"/>
              <a:gd name="connsiteX437" fmla="*/ 614363 w 2300288"/>
              <a:gd name="connsiteY437" fmla="*/ 2258647 h 2572972"/>
              <a:gd name="connsiteX438" fmla="*/ 671513 w 2300288"/>
              <a:gd name="connsiteY438" fmla="*/ 2272934 h 2572972"/>
              <a:gd name="connsiteX439" fmla="*/ 1000125 w 2300288"/>
              <a:gd name="connsiteY439" fmla="*/ 2244359 h 2572972"/>
              <a:gd name="connsiteX440" fmla="*/ 1042988 w 2300288"/>
              <a:gd name="connsiteY440" fmla="*/ 2215784 h 2572972"/>
              <a:gd name="connsiteX441" fmla="*/ 1100138 w 2300288"/>
              <a:gd name="connsiteY441" fmla="*/ 2172922 h 2572972"/>
              <a:gd name="connsiteX442" fmla="*/ 1185863 w 2300288"/>
              <a:gd name="connsiteY442" fmla="*/ 2115772 h 2572972"/>
              <a:gd name="connsiteX443" fmla="*/ 1214438 w 2300288"/>
              <a:gd name="connsiteY443" fmla="*/ 2072909 h 2572972"/>
              <a:gd name="connsiteX444" fmla="*/ 1257300 w 2300288"/>
              <a:gd name="connsiteY444" fmla="*/ 2044334 h 2572972"/>
              <a:gd name="connsiteX445" fmla="*/ 1314450 w 2300288"/>
              <a:gd name="connsiteY445" fmla="*/ 1987184 h 2572972"/>
              <a:gd name="connsiteX446" fmla="*/ 1343025 w 2300288"/>
              <a:gd name="connsiteY446" fmla="*/ 1944322 h 2572972"/>
              <a:gd name="connsiteX447" fmla="*/ 1385888 w 2300288"/>
              <a:gd name="connsiteY447" fmla="*/ 1915747 h 2572972"/>
              <a:gd name="connsiteX448" fmla="*/ 1443038 w 2300288"/>
              <a:gd name="connsiteY448" fmla="*/ 1830022 h 2572972"/>
              <a:gd name="connsiteX449" fmla="*/ 1500188 w 2300288"/>
              <a:gd name="connsiteY449" fmla="*/ 1758584 h 2572972"/>
              <a:gd name="connsiteX450" fmla="*/ 1543050 w 2300288"/>
              <a:gd name="connsiteY450" fmla="*/ 1601422 h 2572972"/>
              <a:gd name="connsiteX451" fmla="*/ 1571625 w 2300288"/>
              <a:gd name="connsiteY451" fmla="*/ 1501409 h 2572972"/>
              <a:gd name="connsiteX452" fmla="*/ 1600200 w 2300288"/>
              <a:gd name="connsiteY452" fmla="*/ 1458547 h 2572972"/>
              <a:gd name="connsiteX453" fmla="*/ 1585913 w 2300288"/>
              <a:gd name="connsiteY453" fmla="*/ 1158509 h 2572972"/>
              <a:gd name="connsiteX454" fmla="*/ 1471613 w 2300288"/>
              <a:gd name="connsiteY454" fmla="*/ 1072784 h 2572972"/>
              <a:gd name="connsiteX455" fmla="*/ 1414463 w 2300288"/>
              <a:gd name="connsiteY455" fmla="*/ 1015634 h 2572972"/>
              <a:gd name="connsiteX456" fmla="*/ 1343025 w 2300288"/>
              <a:gd name="connsiteY456" fmla="*/ 972772 h 2572972"/>
              <a:gd name="connsiteX457" fmla="*/ 1285875 w 2300288"/>
              <a:gd name="connsiteY457" fmla="*/ 915622 h 2572972"/>
              <a:gd name="connsiteX458" fmla="*/ 1243013 w 2300288"/>
              <a:gd name="connsiteY458" fmla="*/ 901334 h 2572972"/>
              <a:gd name="connsiteX459" fmla="*/ 1171575 w 2300288"/>
              <a:gd name="connsiteY459" fmla="*/ 872759 h 2572972"/>
              <a:gd name="connsiteX460" fmla="*/ 1042988 w 2300288"/>
              <a:gd name="connsiteY460" fmla="*/ 901334 h 2572972"/>
              <a:gd name="connsiteX461" fmla="*/ 985838 w 2300288"/>
              <a:gd name="connsiteY461" fmla="*/ 929909 h 2572972"/>
              <a:gd name="connsiteX462" fmla="*/ 914400 w 2300288"/>
              <a:gd name="connsiteY462" fmla="*/ 958484 h 2572972"/>
              <a:gd name="connsiteX463" fmla="*/ 814388 w 2300288"/>
              <a:gd name="connsiteY463" fmla="*/ 1015634 h 2572972"/>
              <a:gd name="connsiteX464" fmla="*/ 700088 w 2300288"/>
              <a:gd name="connsiteY464" fmla="*/ 1101359 h 2572972"/>
              <a:gd name="connsiteX465" fmla="*/ 614363 w 2300288"/>
              <a:gd name="connsiteY465" fmla="*/ 1187084 h 2572972"/>
              <a:gd name="connsiteX466" fmla="*/ 528638 w 2300288"/>
              <a:gd name="connsiteY466" fmla="*/ 1244234 h 2572972"/>
              <a:gd name="connsiteX467" fmla="*/ 442913 w 2300288"/>
              <a:gd name="connsiteY467" fmla="*/ 1358534 h 2572972"/>
              <a:gd name="connsiteX468" fmla="*/ 385763 w 2300288"/>
              <a:gd name="connsiteY468" fmla="*/ 1487122 h 2572972"/>
              <a:gd name="connsiteX469" fmla="*/ 400050 w 2300288"/>
              <a:gd name="connsiteY469" fmla="*/ 1887172 h 2572972"/>
              <a:gd name="connsiteX470" fmla="*/ 428625 w 2300288"/>
              <a:gd name="connsiteY470" fmla="*/ 2001472 h 2572972"/>
              <a:gd name="connsiteX471" fmla="*/ 442913 w 2300288"/>
              <a:gd name="connsiteY471" fmla="*/ 2044334 h 2572972"/>
              <a:gd name="connsiteX472" fmla="*/ 528638 w 2300288"/>
              <a:gd name="connsiteY472" fmla="*/ 2158634 h 2572972"/>
              <a:gd name="connsiteX473" fmla="*/ 614363 w 2300288"/>
              <a:gd name="connsiteY473" fmla="*/ 2230072 h 2572972"/>
              <a:gd name="connsiteX474" fmla="*/ 657225 w 2300288"/>
              <a:gd name="connsiteY474" fmla="*/ 2258647 h 2572972"/>
              <a:gd name="connsiteX475" fmla="*/ 1057275 w 2300288"/>
              <a:gd name="connsiteY475" fmla="*/ 2301509 h 2572972"/>
              <a:gd name="connsiteX476" fmla="*/ 1514475 w 2300288"/>
              <a:gd name="connsiteY476" fmla="*/ 2287222 h 2572972"/>
              <a:gd name="connsiteX477" fmla="*/ 1557338 w 2300288"/>
              <a:gd name="connsiteY477" fmla="*/ 2230072 h 2572972"/>
              <a:gd name="connsiteX478" fmla="*/ 1600200 w 2300288"/>
              <a:gd name="connsiteY478" fmla="*/ 2187209 h 2572972"/>
              <a:gd name="connsiteX479" fmla="*/ 1671638 w 2300288"/>
              <a:gd name="connsiteY479" fmla="*/ 2072909 h 2572972"/>
              <a:gd name="connsiteX480" fmla="*/ 1714500 w 2300288"/>
              <a:gd name="connsiteY480" fmla="*/ 1987184 h 2572972"/>
              <a:gd name="connsiteX481" fmla="*/ 1743075 w 2300288"/>
              <a:gd name="connsiteY481" fmla="*/ 1872884 h 2572972"/>
              <a:gd name="connsiteX482" fmla="*/ 1700213 w 2300288"/>
              <a:gd name="connsiteY482" fmla="*/ 1515697 h 2572972"/>
              <a:gd name="connsiteX483" fmla="*/ 1643063 w 2300288"/>
              <a:gd name="connsiteY483" fmla="*/ 1458547 h 2572972"/>
              <a:gd name="connsiteX484" fmla="*/ 1614488 w 2300288"/>
              <a:gd name="connsiteY484" fmla="*/ 1415684 h 2572972"/>
              <a:gd name="connsiteX485" fmla="*/ 1400175 w 2300288"/>
              <a:gd name="connsiteY485" fmla="*/ 1229947 h 2572972"/>
              <a:gd name="connsiteX486" fmla="*/ 1314450 w 2300288"/>
              <a:gd name="connsiteY486" fmla="*/ 1172797 h 2572972"/>
              <a:gd name="connsiteX487" fmla="*/ 1271588 w 2300288"/>
              <a:gd name="connsiteY487" fmla="*/ 1129934 h 2572972"/>
              <a:gd name="connsiteX488" fmla="*/ 1185863 w 2300288"/>
              <a:gd name="connsiteY488" fmla="*/ 1101359 h 2572972"/>
              <a:gd name="connsiteX489" fmla="*/ 1114425 w 2300288"/>
              <a:gd name="connsiteY489" fmla="*/ 1072784 h 2572972"/>
              <a:gd name="connsiteX490" fmla="*/ 1057275 w 2300288"/>
              <a:gd name="connsiteY490" fmla="*/ 1015634 h 2572972"/>
              <a:gd name="connsiteX491" fmla="*/ 857250 w 2300288"/>
              <a:gd name="connsiteY491" fmla="*/ 958484 h 2572972"/>
              <a:gd name="connsiteX492" fmla="*/ 700088 w 2300288"/>
              <a:gd name="connsiteY492" fmla="*/ 972772 h 2572972"/>
              <a:gd name="connsiteX493" fmla="*/ 657225 w 2300288"/>
              <a:gd name="connsiteY493" fmla="*/ 1001347 h 2572972"/>
              <a:gd name="connsiteX494" fmla="*/ 600075 w 2300288"/>
              <a:gd name="connsiteY494" fmla="*/ 1044209 h 2572972"/>
              <a:gd name="connsiteX495" fmla="*/ 514350 w 2300288"/>
              <a:gd name="connsiteY495" fmla="*/ 1158509 h 2572972"/>
              <a:gd name="connsiteX496" fmla="*/ 485775 w 2300288"/>
              <a:gd name="connsiteY496" fmla="*/ 1272809 h 2572972"/>
              <a:gd name="connsiteX497" fmla="*/ 457200 w 2300288"/>
              <a:gd name="connsiteY497" fmla="*/ 1329959 h 2572972"/>
              <a:gd name="connsiteX498" fmla="*/ 471488 w 2300288"/>
              <a:gd name="connsiteY498" fmla="*/ 1558559 h 2572972"/>
              <a:gd name="connsiteX499" fmla="*/ 514350 w 2300288"/>
              <a:gd name="connsiteY499" fmla="*/ 1687147 h 2572972"/>
              <a:gd name="connsiteX500" fmla="*/ 542925 w 2300288"/>
              <a:gd name="connsiteY500" fmla="*/ 1758584 h 2572972"/>
              <a:gd name="connsiteX501" fmla="*/ 600075 w 2300288"/>
              <a:gd name="connsiteY501" fmla="*/ 1858597 h 2572972"/>
              <a:gd name="connsiteX502" fmla="*/ 642938 w 2300288"/>
              <a:gd name="connsiteY502" fmla="*/ 1915747 h 2572972"/>
              <a:gd name="connsiteX503" fmla="*/ 857250 w 2300288"/>
              <a:gd name="connsiteY503" fmla="*/ 2072909 h 2572972"/>
              <a:gd name="connsiteX504" fmla="*/ 900113 w 2300288"/>
              <a:gd name="connsiteY504" fmla="*/ 2101484 h 2572972"/>
              <a:gd name="connsiteX505" fmla="*/ 957263 w 2300288"/>
              <a:gd name="connsiteY505" fmla="*/ 2115772 h 2572972"/>
              <a:gd name="connsiteX506" fmla="*/ 1014413 w 2300288"/>
              <a:gd name="connsiteY506" fmla="*/ 2144347 h 2572972"/>
              <a:gd name="connsiteX507" fmla="*/ 1057275 w 2300288"/>
              <a:gd name="connsiteY507" fmla="*/ 2172922 h 2572972"/>
              <a:gd name="connsiteX508" fmla="*/ 1214438 w 2300288"/>
              <a:gd name="connsiteY508" fmla="*/ 2187209 h 2572972"/>
              <a:gd name="connsiteX509" fmla="*/ 1300163 w 2300288"/>
              <a:gd name="connsiteY509" fmla="*/ 2201497 h 2572972"/>
              <a:gd name="connsiteX510" fmla="*/ 1414463 w 2300288"/>
              <a:gd name="connsiteY510" fmla="*/ 2215784 h 2572972"/>
              <a:gd name="connsiteX511" fmla="*/ 1714500 w 2300288"/>
              <a:gd name="connsiteY511" fmla="*/ 2172922 h 2572972"/>
              <a:gd name="connsiteX512" fmla="*/ 1757363 w 2300288"/>
              <a:gd name="connsiteY512" fmla="*/ 2144347 h 2572972"/>
              <a:gd name="connsiteX513" fmla="*/ 1814513 w 2300288"/>
              <a:gd name="connsiteY513" fmla="*/ 2101484 h 2572972"/>
              <a:gd name="connsiteX514" fmla="*/ 1885950 w 2300288"/>
              <a:gd name="connsiteY514" fmla="*/ 2015759 h 2572972"/>
              <a:gd name="connsiteX515" fmla="*/ 1957388 w 2300288"/>
              <a:gd name="connsiteY515" fmla="*/ 1901459 h 2572972"/>
              <a:gd name="connsiteX516" fmla="*/ 1971675 w 2300288"/>
              <a:gd name="connsiteY516" fmla="*/ 1801447 h 2572972"/>
              <a:gd name="connsiteX517" fmla="*/ 1985963 w 2300288"/>
              <a:gd name="connsiteY517" fmla="*/ 1758584 h 2572972"/>
              <a:gd name="connsiteX518" fmla="*/ 1957388 w 2300288"/>
              <a:gd name="connsiteY518" fmla="*/ 1458547 h 2572972"/>
              <a:gd name="connsiteX519" fmla="*/ 1928813 w 2300288"/>
              <a:gd name="connsiteY519" fmla="*/ 1387109 h 2572972"/>
              <a:gd name="connsiteX520" fmla="*/ 1814513 w 2300288"/>
              <a:gd name="connsiteY520" fmla="*/ 1301384 h 2572972"/>
              <a:gd name="connsiteX521" fmla="*/ 1743075 w 2300288"/>
              <a:gd name="connsiteY521" fmla="*/ 1215659 h 2572972"/>
              <a:gd name="connsiteX522" fmla="*/ 1700213 w 2300288"/>
              <a:gd name="connsiteY522" fmla="*/ 1187084 h 2572972"/>
              <a:gd name="connsiteX523" fmla="*/ 1628775 w 2300288"/>
              <a:gd name="connsiteY523" fmla="*/ 1129934 h 2572972"/>
              <a:gd name="connsiteX524" fmla="*/ 1543050 w 2300288"/>
              <a:gd name="connsiteY524" fmla="*/ 1058497 h 2572972"/>
              <a:gd name="connsiteX525" fmla="*/ 1314450 w 2300288"/>
              <a:gd name="connsiteY525" fmla="*/ 972772 h 2572972"/>
              <a:gd name="connsiteX526" fmla="*/ 1214438 w 2300288"/>
              <a:gd name="connsiteY526" fmla="*/ 915622 h 2572972"/>
              <a:gd name="connsiteX527" fmla="*/ 814388 w 2300288"/>
              <a:gd name="connsiteY527" fmla="*/ 958484 h 2572972"/>
              <a:gd name="connsiteX528" fmla="*/ 757238 w 2300288"/>
              <a:gd name="connsiteY528" fmla="*/ 987059 h 2572972"/>
              <a:gd name="connsiteX529" fmla="*/ 685800 w 2300288"/>
              <a:gd name="connsiteY529" fmla="*/ 1058497 h 2572972"/>
              <a:gd name="connsiteX530" fmla="*/ 642938 w 2300288"/>
              <a:gd name="connsiteY530" fmla="*/ 1115647 h 2572972"/>
              <a:gd name="connsiteX531" fmla="*/ 542925 w 2300288"/>
              <a:gd name="connsiteY531" fmla="*/ 1201372 h 2572972"/>
              <a:gd name="connsiteX532" fmla="*/ 457200 w 2300288"/>
              <a:gd name="connsiteY532" fmla="*/ 1272809 h 2572972"/>
              <a:gd name="connsiteX533" fmla="*/ 428625 w 2300288"/>
              <a:gd name="connsiteY533" fmla="*/ 1329959 h 2572972"/>
              <a:gd name="connsiteX534" fmla="*/ 400050 w 2300288"/>
              <a:gd name="connsiteY534" fmla="*/ 1372822 h 2572972"/>
              <a:gd name="connsiteX535" fmla="*/ 357188 w 2300288"/>
              <a:gd name="connsiteY535" fmla="*/ 1487122 h 2572972"/>
              <a:gd name="connsiteX536" fmla="*/ 385763 w 2300288"/>
              <a:gd name="connsiteY536" fmla="*/ 1715722 h 2572972"/>
              <a:gd name="connsiteX537" fmla="*/ 414338 w 2300288"/>
              <a:gd name="connsiteY537" fmla="*/ 1787159 h 2572972"/>
              <a:gd name="connsiteX538" fmla="*/ 500063 w 2300288"/>
              <a:gd name="connsiteY538" fmla="*/ 1872884 h 2572972"/>
              <a:gd name="connsiteX539" fmla="*/ 542925 w 2300288"/>
              <a:gd name="connsiteY539" fmla="*/ 1930034 h 2572972"/>
              <a:gd name="connsiteX540" fmla="*/ 714375 w 2300288"/>
              <a:gd name="connsiteY540" fmla="*/ 2030047 h 2572972"/>
              <a:gd name="connsiteX541" fmla="*/ 771525 w 2300288"/>
              <a:gd name="connsiteY541" fmla="*/ 2058622 h 2572972"/>
              <a:gd name="connsiteX542" fmla="*/ 900113 w 2300288"/>
              <a:gd name="connsiteY542" fmla="*/ 2087197 h 2572972"/>
              <a:gd name="connsiteX543" fmla="*/ 942975 w 2300288"/>
              <a:gd name="connsiteY543" fmla="*/ 2101484 h 2572972"/>
              <a:gd name="connsiteX544" fmla="*/ 1071563 w 2300288"/>
              <a:gd name="connsiteY544" fmla="*/ 2130059 h 2572972"/>
              <a:gd name="connsiteX545" fmla="*/ 1214438 w 2300288"/>
              <a:gd name="connsiteY545" fmla="*/ 2158634 h 2572972"/>
              <a:gd name="connsiteX546" fmla="*/ 1628775 w 2300288"/>
              <a:gd name="connsiteY546" fmla="*/ 2130059 h 2572972"/>
              <a:gd name="connsiteX547" fmla="*/ 1671638 w 2300288"/>
              <a:gd name="connsiteY547" fmla="*/ 2072909 h 2572972"/>
              <a:gd name="connsiteX548" fmla="*/ 1771650 w 2300288"/>
              <a:gd name="connsiteY548" fmla="*/ 1930034 h 2572972"/>
              <a:gd name="connsiteX549" fmla="*/ 1800225 w 2300288"/>
              <a:gd name="connsiteY549" fmla="*/ 1815734 h 2572972"/>
              <a:gd name="connsiteX550" fmla="*/ 1814513 w 2300288"/>
              <a:gd name="connsiteY550" fmla="*/ 1772872 h 2572972"/>
              <a:gd name="connsiteX551" fmla="*/ 1828800 w 2300288"/>
              <a:gd name="connsiteY551" fmla="*/ 1715722 h 2572972"/>
              <a:gd name="connsiteX552" fmla="*/ 1857375 w 2300288"/>
              <a:gd name="connsiteY552" fmla="*/ 1658572 h 2572972"/>
              <a:gd name="connsiteX553" fmla="*/ 1871663 w 2300288"/>
              <a:gd name="connsiteY553" fmla="*/ 1615709 h 2572972"/>
              <a:gd name="connsiteX554" fmla="*/ 1828800 w 2300288"/>
              <a:gd name="connsiteY554" fmla="*/ 1429972 h 2572972"/>
              <a:gd name="connsiteX555" fmla="*/ 1785938 w 2300288"/>
              <a:gd name="connsiteY555" fmla="*/ 1372822 h 2572972"/>
              <a:gd name="connsiteX556" fmla="*/ 1643063 w 2300288"/>
              <a:gd name="connsiteY556" fmla="*/ 1229947 h 2572972"/>
              <a:gd name="connsiteX557" fmla="*/ 1571625 w 2300288"/>
              <a:gd name="connsiteY557" fmla="*/ 1172797 h 2572972"/>
              <a:gd name="connsiteX558" fmla="*/ 1514475 w 2300288"/>
              <a:gd name="connsiteY558" fmla="*/ 1115647 h 2572972"/>
              <a:gd name="connsiteX559" fmla="*/ 1428750 w 2300288"/>
              <a:gd name="connsiteY559" fmla="*/ 1058497 h 2572972"/>
              <a:gd name="connsiteX560" fmla="*/ 1357313 w 2300288"/>
              <a:gd name="connsiteY560" fmla="*/ 1001347 h 2572972"/>
              <a:gd name="connsiteX561" fmla="*/ 1285875 w 2300288"/>
              <a:gd name="connsiteY561" fmla="*/ 972772 h 2572972"/>
              <a:gd name="connsiteX562" fmla="*/ 1214438 w 2300288"/>
              <a:gd name="connsiteY562" fmla="*/ 915622 h 2572972"/>
              <a:gd name="connsiteX563" fmla="*/ 1185863 w 2300288"/>
              <a:gd name="connsiteY563" fmla="*/ 872759 h 2572972"/>
              <a:gd name="connsiteX564" fmla="*/ 1100138 w 2300288"/>
              <a:gd name="connsiteY564" fmla="*/ 844184 h 2572972"/>
              <a:gd name="connsiteX565" fmla="*/ 957263 w 2300288"/>
              <a:gd name="connsiteY565" fmla="*/ 858472 h 2572972"/>
              <a:gd name="connsiteX566" fmla="*/ 914400 w 2300288"/>
              <a:gd name="connsiteY566" fmla="*/ 872759 h 2572972"/>
              <a:gd name="connsiteX567" fmla="*/ 871538 w 2300288"/>
              <a:gd name="connsiteY567" fmla="*/ 915622 h 2572972"/>
              <a:gd name="connsiteX568" fmla="*/ 814388 w 2300288"/>
              <a:gd name="connsiteY568" fmla="*/ 944197 h 2572972"/>
              <a:gd name="connsiteX569" fmla="*/ 771525 w 2300288"/>
              <a:gd name="connsiteY569" fmla="*/ 987059 h 2572972"/>
              <a:gd name="connsiteX570" fmla="*/ 585788 w 2300288"/>
              <a:gd name="connsiteY570" fmla="*/ 1144222 h 2572972"/>
              <a:gd name="connsiteX571" fmla="*/ 514350 w 2300288"/>
              <a:gd name="connsiteY571" fmla="*/ 1301384 h 2572972"/>
              <a:gd name="connsiteX572" fmla="*/ 528638 w 2300288"/>
              <a:gd name="connsiteY572" fmla="*/ 1644284 h 2572972"/>
              <a:gd name="connsiteX573" fmla="*/ 571500 w 2300288"/>
              <a:gd name="connsiteY573" fmla="*/ 1687147 h 2572972"/>
              <a:gd name="connsiteX574" fmla="*/ 628650 w 2300288"/>
              <a:gd name="connsiteY574" fmla="*/ 1772872 h 2572972"/>
              <a:gd name="connsiteX575" fmla="*/ 714375 w 2300288"/>
              <a:gd name="connsiteY575" fmla="*/ 1830022 h 2572972"/>
              <a:gd name="connsiteX576" fmla="*/ 771525 w 2300288"/>
              <a:gd name="connsiteY576" fmla="*/ 1872884 h 2572972"/>
              <a:gd name="connsiteX577" fmla="*/ 814388 w 2300288"/>
              <a:gd name="connsiteY577" fmla="*/ 1887172 h 2572972"/>
              <a:gd name="connsiteX578" fmla="*/ 885825 w 2300288"/>
              <a:gd name="connsiteY578" fmla="*/ 1930034 h 2572972"/>
              <a:gd name="connsiteX579" fmla="*/ 957263 w 2300288"/>
              <a:gd name="connsiteY579" fmla="*/ 1944322 h 2572972"/>
              <a:gd name="connsiteX580" fmla="*/ 1114425 w 2300288"/>
              <a:gd name="connsiteY580" fmla="*/ 1972897 h 2572972"/>
              <a:gd name="connsiteX581" fmla="*/ 1300163 w 2300288"/>
              <a:gd name="connsiteY581" fmla="*/ 2015759 h 2572972"/>
              <a:gd name="connsiteX582" fmla="*/ 1371600 w 2300288"/>
              <a:gd name="connsiteY582" fmla="*/ 2030047 h 2572972"/>
              <a:gd name="connsiteX583" fmla="*/ 1471613 w 2300288"/>
              <a:gd name="connsiteY583" fmla="*/ 2044334 h 2572972"/>
              <a:gd name="connsiteX584" fmla="*/ 1657350 w 2300288"/>
              <a:gd name="connsiteY584" fmla="*/ 1987184 h 2572972"/>
              <a:gd name="connsiteX585" fmla="*/ 1700213 w 2300288"/>
              <a:gd name="connsiteY585" fmla="*/ 1944322 h 2572972"/>
              <a:gd name="connsiteX586" fmla="*/ 1743075 w 2300288"/>
              <a:gd name="connsiteY586" fmla="*/ 1815734 h 2572972"/>
              <a:gd name="connsiteX587" fmla="*/ 1771650 w 2300288"/>
              <a:gd name="connsiteY587" fmla="*/ 1672859 h 2572972"/>
              <a:gd name="connsiteX588" fmla="*/ 1743075 w 2300288"/>
              <a:gd name="connsiteY588" fmla="*/ 1501409 h 2572972"/>
              <a:gd name="connsiteX589" fmla="*/ 1657350 w 2300288"/>
              <a:gd name="connsiteY589" fmla="*/ 1372822 h 2572972"/>
              <a:gd name="connsiteX590" fmla="*/ 1514475 w 2300288"/>
              <a:gd name="connsiteY590" fmla="*/ 1201372 h 2572972"/>
              <a:gd name="connsiteX591" fmla="*/ 1471613 w 2300288"/>
              <a:gd name="connsiteY591" fmla="*/ 1172797 h 2572972"/>
              <a:gd name="connsiteX592" fmla="*/ 1414463 w 2300288"/>
              <a:gd name="connsiteY592" fmla="*/ 1158509 h 2572972"/>
              <a:gd name="connsiteX593" fmla="*/ 1343025 w 2300288"/>
              <a:gd name="connsiteY593" fmla="*/ 1101359 h 2572972"/>
              <a:gd name="connsiteX594" fmla="*/ 1057275 w 2300288"/>
              <a:gd name="connsiteY594" fmla="*/ 1087072 h 2572972"/>
              <a:gd name="connsiteX595" fmla="*/ 971550 w 2300288"/>
              <a:gd name="connsiteY595" fmla="*/ 1172797 h 2572972"/>
              <a:gd name="connsiteX596" fmla="*/ 928688 w 2300288"/>
              <a:gd name="connsiteY596" fmla="*/ 1201372 h 2572972"/>
              <a:gd name="connsiteX597" fmla="*/ 857250 w 2300288"/>
              <a:gd name="connsiteY597" fmla="*/ 1287097 h 2572972"/>
              <a:gd name="connsiteX598" fmla="*/ 800100 w 2300288"/>
              <a:gd name="connsiteY598" fmla="*/ 1329959 h 2572972"/>
              <a:gd name="connsiteX599" fmla="*/ 757238 w 2300288"/>
              <a:gd name="connsiteY599" fmla="*/ 1444259 h 2572972"/>
              <a:gd name="connsiteX600" fmla="*/ 700088 w 2300288"/>
              <a:gd name="connsiteY600" fmla="*/ 1558559 h 2572972"/>
              <a:gd name="connsiteX601" fmla="*/ 714375 w 2300288"/>
              <a:gd name="connsiteY601" fmla="*/ 1801447 h 2572972"/>
              <a:gd name="connsiteX602" fmla="*/ 785813 w 2300288"/>
              <a:gd name="connsiteY602" fmla="*/ 1858597 h 2572972"/>
              <a:gd name="connsiteX603" fmla="*/ 828675 w 2300288"/>
              <a:gd name="connsiteY603" fmla="*/ 1887172 h 2572972"/>
              <a:gd name="connsiteX604" fmla="*/ 985838 w 2300288"/>
              <a:gd name="connsiteY604" fmla="*/ 1930034 h 2572972"/>
              <a:gd name="connsiteX605" fmla="*/ 1100138 w 2300288"/>
              <a:gd name="connsiteY605" fmla="*/ 1944322 h 2572972"/>
              <a:gd name="connsiteX606" fmla="*/ 1200150 w 2300288"/>
              <a:gd name="connsiteY606" fmla="*/ 1958609 h 2572972"/>
              <a:gd name="connsiteX607" fmla="*/ 1557338 w 2300288"/>
              <a:gd name="connsiteY607" fmla="*/ 1872884 h 2572972"/>
              <a:gd name="connsiteX608" fmla="*/ 1571625 w 2300288"/>
              <a:gd name="connsiteY608" fmla="*/ 1815734 h 2572972"/>
              <a:gd name="connsiteX609" fmla="*/ 1514475 w 2300288"/>
              <a:gd name="connsiteY609" fmla="*/ 1472834 h 2572972"/>
              <a:gd name="connsiteX610" fmla="*/ 1471613 w 2300288"/>
              <a:gd name="connsiteY610" fmla="*/ 1444259 h 2572972"/>
              <a:gd name="connsiteX611" fmla="*/ 1371600 w 2300288"/>
              <a:gd name="connsiteY611" fmla="*/ 1358534 h 2572972"/>
              <a:gd name="connsiteX612" fmla="*/ 1314450 w 2300288"/>
              <a:gd name="connsiteY612" fmla="*/ 1287097 h 2572972"/>
              <a:gd name="connsiteX613" fmla="*/ 1257300 w 2300288"/>
              <a:gd name="connsiteY613" fmla="*/ 1272809 h 2572972"/>
              <a:gd name="connsiteX614" fmla="*/ 1171575 w 2300288"/>
              <a:gd name="connsiteY614" fmla="*/ 1229947 h 2572972"/>
              <a:gd name="connsiteX615" fmla="*/ 1100138 w 2300288"/>
              <a:gd name="connsiteY615" fmla="*/ 1201372 h 2572972"/>
              <a:gd name="connsiteX616" fmla="*/ 885825 w 2300288"/>
              <a:gd name="connsiteY616" fmla="*/ 1215659 h 2572972"/>
              <a:gd name="connsiteX617" fmla="*/ 771525 w 2300288"/>
              <a:gd name="connsiteY617" fmla="*/ 1301384 h 2572972"/>
              <a:gd name="connsiteX618" fmla="*/ 728663 w 2300288"/>
              <a:gd name="connsiteY618" fmla="*/ 1372822 h 2572972"/>
              <a:gd name="connsiteX619" fmla="*/ 685800 w 2300288"/>
              <a:gd name="connsiteY619" fmla="*/ 1429972 h 2572972"/>
              <a:gd name="connsiteX620" fmla="*/ 657225 w 2300288"/>
              <a:gd name="connsiteY620" fmla="*/ 1501409 h 2572972"/>
              <a:gd name="connsiteX621" fmla="*/ 671513 w 2300288"/>
              <a:gd name="connsiteY621" fmla="*/ 1787159 h 2572972"/>
              <a:gd name="connsiteX622" fmla="*/ 728663 w 2300288"/>
              <a:gd name="connsiteY622" fmla="*/ 1844309 h 2572972"/>
              <a:gd name="connsiteX623" fmla="*/ 757238 w 2300288"/>
              <a:gd name="connsiteY623" fmla="*/ 1887172 h 2572972"/>
              <a:gd name="connsiteX624" fmla="*/ 814388 w 2300288"/>
              <a:gd name="connsiteY624" fmla="*/ 1915747 h 2572972"/>
              <a:gd name="connsiteX625" fmla="*/ 971550 w 2300288"/>
              <a:gd name="connsiteY625" fmla="*/ 1958609 h 2572972"/>
              <a:gd name="connsiteX626" fmla="*/ 1028700 w 2300288"/>
              <a:gd name="connsiteY626" fmla="*/ 1987184 h 2572972"/>
              <a:gd name="connsiteX627" fmla="*/ 1485900 w 2300288"/>
              <a:gd name="connsiteY627" fmla="*/ 1972897 h 2572972"/>
              <a:gd name="connsiteX628" fmla="*/ 1557338 w 2300288"/>
              <a:gd name="connsiteY628" fmla="*/ 1887172 h 2572972"/>
              <a:gd name="connsiteX629" fmla="*/ 1614488 w 2300288"/>
              <a:gd name="connsiteY629" fmla="*/ 1772872 h 2572972"/>
              <a:gd name="connsiteX630" fmla="*/ 1600200 w 2300288"/>
              <a:gd name="connsiteY630" fmla="*/ 1444259 h 2572972"/>
              <a:gd name="connsiteX631" fmla="*/ 1528763 w 2300288"/>
              <a:gd name="connsiteY631" fmla="*/ 1387109 h 2572972"/>
              <a:gd name="connsiteX632" fmla="*/ 1385888 w 2300288"/>
              <a:gd name="connsiteY632" fmla="*/ 1258522 h 2572972"/>
              <a:gd name="connsiteX633" fmla="*/ 1271588 w 2300288"/>
              <a:gd name="connsiteY633" fmla="*/ 1201372 h 2572972"/>
              <a:gd name="connsiteX634" fmla="*/ 1228725 w 2300288"/>
              <a:gd name="connsiteY634" fmla="*/ 1172797 h 2572972"/>
              <a:gd name="connsiteX635" fmla="*/ 1028700 w 2300288"/>
              <a:gd name="connsiteY635" fmla="*/ 1115647 h 2572972"/>
              <a:gd name="connsiteX636" fmla="*/ 957263 w 2300288"/>
              <a:gd name="connsiteY636" fmla="*/ 1087072 h 2572972"/>
              <a:gd name="connsiteX637" fmla="*/ 557213 w 2300288"/>
              <a:gd name="connsiteY637" fmla="*/ 1144222 h 2572972"/>
              <a:gd name="connsiteX638" fmla="*/ 500063 w 2300288"/>
              <a:gd name="connsiteY638" fmla="*/ 1201372 h 2572972"/>
              <a:gd name="connsiteX639" fmla="*/ 471488 w 2300288"/>
              <a:gd name="connsiteY639" fmla="*/ 1344247 h 2572972"/>
              <a:gd name="connsiteX640" fmla="*/ 514350 w 2300288"/>
              <a:gd name="connsiteY640" fmla="*/ 1644284 h 2572972"/>
              <a:gd name="connsiteX641" fmla="*/ 671513 w 2300288"/>
              <a:gd name="connsiteY641" fmla="*/ 1801447 h 2572972"/>
              <a:gd name="connsiteX642" fmla="*/ 771525 w 2300288"/>
              <a:gd name="connsiteY642" fmla="*/ 1815734 h 2572972"/>
              <a:gd name="connsiteX643" fmla="*/ 900113 w 2300288"/>
              <a:gd name="connsiteY643" fmla="*/ 1844309 h 2572972"/>
              <a:gd name="connsiteX644" fmla="*/ 942975 w 2300288"/>
              <a:gd name="connsiteY644" fmla="*/ 1858597 h 2572972"/>
              <a:gd name="connsiteX645" fmla="*/ 1157288 w 2300288"/>
              <a:gd name="connsiteY645" fmla="*/ 1872884 h 2572972"/>
              <a:gd name="connsiteX646" fmla="*/ 1585913 w 2300288"/>
              <a:gd name="connsiteY646" fmla="*/ 1844309 h 2572972"/>
              <a:gd name="connsiteX647" fmla="*/ 1628775 w 2300288"/>
              <a:gd name="connsiteY647" fmla="*/ 1715722 h 2572972"/>
              <a:gd name="connsiteX648" fmla="*/ 1657350 w 2300288"/>
              <a:gd name="connsiteY648" fmla="*/ 1629997 h 2572972"/>
              <a:gd name="connsiteX649" fmla="*/ 1628775 w 2300288"/>
              <a:gd name="connsiteY649" fmla="*/ 1429972 h 2572972"/>
              <a:gd name="connsiteX650" fmla="*/ 1600200 w 2300288"/>
              <a:gd name="connsiteY650" fmla="*/ 1387109 h 2572972"/>
              <a:gd name="connsiteX651" fmla="*/ 1500188 w 2300288"/>
              <a:gd name="connsiteY651" fmla="*/ 1287097 h 2572972"/>
              <a:gd name="connsiteX652" fmla="*/ 1385888 w 2300288"/>
              <a:gd name="connsiteY652" fmla="*/ 1187084 h 2572972"/>
              <a:gd name="connsiteX653" fmla="*/ 1343025 w 2300288"/>
              <a:gd name="connsiteY653" fmla="*/ 1172797 h 2572972"/>
              <a:gd name="connsiteX654" fmla="*/ 1271588 w 2300288"/>
              <a:gd name="connsiteY654" fmla="*/ 1115647 h 2572972"/>
              <a:gd name="connsiteX655" fmla="*/ 1157288 w 2300288"/>
              <a:gd name="connsiteY655" fmla="*/ 1072784 h 2572972"/>
              <a:gd name="connsiteX656" fmla="*/ 914400 w 2300288"/>
              <a:gd name="connsiteY656" fmla="*/ 1015634 h 2572972"/>
              <a:gd name="connsiteX657" fmla="*/ 742950 w 2300288"/>
              <a:gd name="connsiteY657" fmla="*/ 1029922 h 2572972"/>
              <a:gd name="connsiteX658" fmla="*/ 614363 w 2300288"/>
              <a:gd name="connsiteY658" fmla="*/ 1087072 h 2572972"/>
              <a:gd name="connsiteX659" fmla="*/ 600075 w 2300288"/>
              <a:gd name="connsiteY659" fmla="*/ 1129934 h 2572972"/>
              <a:gd name="connsiteX660" fmla="*/ 557213 w 2300288"/>
              <a:gd name="connsiteY660" fmla="*/ 1158509 h 2572972"/>
              <a:gd name="connsiteX661" fmla="*/ 528638 w 2300288"/>
              <a:gd name="connsiteY661" fmla="*/ 1201372 h 2572972"/>
              <a:gd name="connsiteX662" fmla="*/ 542925 w 2300288"/>
              <a:gd name="connsiteY662" fmla="*/ 1601422 h 2572972"/>
              <a:gd name="connsiteX663" fmla="*/ 628650 w 2300288"/>
              <a:gd name="connsiteY663" fmla="*/ 1687147 h 2572972"/>
              <a:gd name="connsiteX664" fmla="*/ 742950 w 2300288"/>
              <a:gd name="connsiteY664" fmla="*/ 1730009 h 2572972"/>
              <a:gd name="connsiteX665" fmla="*/ 857250 w 2300288"/>
              <a:gd name="connsiteY665" fmla="*/ 1758584 h 2572972"/>
              <a:gd name="connsiteX666" fmla="*/ 1028700 w 2300288"/>
              <a:gd name="connsiteY666" fmla="*/ 1772872 h 2572972"/>
              <a:gd name="connsiteX667" fmla="*/ 1085850 w 2300288"/>
              <a:gd name="connsiteY667" fmla="*/ 1787159 h 2572972"/>
              <a:gd name="connsiteX668" fmla="*/ 1228725 w 2300288"/>
              <a:gd name="connsiteY668" fmla="*/ 1815734 h 2572972"/>
              <a:gd name="connsiteX669" fmla="*/ 1428750 w 2300288"/>
              <a:gd name="connsiteY669" fmla="*/ 1787159 h 2572972"/>
              <a:gd name="connsiteX670" fmla="*/ 1528763 w 2300288"/>
              <a:gd name="connsiteY670" fmla="*/ 1687147 h 2572972"/>
              <a:gd name="connsiteX671" fmla="*/ 1571625 w 2300288"/>
              <a:gd name="connsiteY671" fmla="*/ 1615709 h 2572972"/>
              <a:gd name="connsiteX672" fmla="*/ 1600200 w 2300288"/>
              <a:gd name="connsiteY672" fmla="*/ 1501409 h 2572972"/>
              <a:gd name="connsiteX673" fmla="*/ 1614488 w 2300288"/>
              <a:gd name="connsiteY673" fmla="*/ 1444259 h 2572972"/>
              <a:gd name="connsiteX674" fmla="*/ 1571625 w 2300288"/>
              <a:gd name="connsiteY674" fmla="*/ 1229947 h 2572972"/>
              <a:gd name="connsiteX675" fmla="*/ 1514475 w 2300288"/>
              <a:gd name="connsiteY675" fmla="*/ 1144222 h 2572972"/>
              <a:gd name="connsiteX676" fmla="*/ 1428750 w 2300288"/>
              <a:gd name="connsiteY676" fmla="*/ 1058497 h 2572972"/>
              <a:gd name="connsiteX677" fmla="*/ 1343025 w 2300288"/>
              <a:gd name="connsiteY677" fmla="*/ 987059 h 2572972"/>
              <a:gd name="connsiteX678" fmla="*/ 1243013 w 2300288"/>
              <a:gd name="connsiteY678" fmla="*/ 972772 h 2572972"/>
              <a:gd name="connsiteX679" fmla="*/ 1100138 w 2300288"/>
              <a:gd name="connsiteY679" fmla="*/ 887047 h 2572972"/>
              <a:gd name="connsiteX680" fmla="*/ 885825 w 2300288"/>
              <a:gd name="connsiteY680" fmla="*/ 901334 h 2572972"/>
              <a:gd name="connsiteX681" fmla="*/ 800100 w 2300288"/>
              <a:gd name="connsiteY681" fmla="*/ 929909 h 2572972"/>
              <a:gd name="connsiteX682" fmla="*/ 771525 w 2300288"/>
              <a:gd name="connsiteY682" fmla="*/ 972772 h 2572972"/>
              <a:gd name="connsiteX683" fmla="*/ 714375 w 2300288"/>
              <a:gd name="connsiteY683" fmla="*/ 1001347 h 2572972"/>
              <a:gd name="connsiteX684" fmla="*/ 642938 w 2300288"/>
              <a:gd name="connsiteY684" fmla="*/ 1129934 h 2572972"/>
              <a:gd name="connsiteX685" fmla="*/ 571500 w 2300288"/>
              <a:gd name="connsiteY685" fmla="*/ 1287097 h 2572972"/>
              <a:gd name="connsiteX686" fmla="*/ 614363 w 2300288"/>
              <a:gd name="connsiteY686" fmla="*/ 1572847 h 2572972"/>
              <a:gd name="connsiteX687" fmla="*/ 628650 w 2300288"/>
              <a:gd name="connsiteY687" fmla="*/ 1644284 h 2572972"/>
              <a:gd name="connsiteX688" fmla="*/ 757238 w 2300288"/>
              <a:gd name="connsiteY688" fmla="*/ 1772872 h 2572972"/>
              <a:gd name="connsiteX689" fmla="*/ 871538 w 2300288"/>
              <a:gd name="connsiteY689" fmla="*/ 1858597 h 2572972"/>
              <a:gd name="connsiteX690" fmla="*/ 914400 w 2300288"/>
              <a:gd name="connsiteY690" fmla="*/ 1887172 h 2572972"/>
              <a:gd name="connsiteX691" fmla="*/ 1014413 w 2300288"/>
              <a:gd name="connsiteY691" fmla="*/ 1915747 h 2572972"/>
              <a:gd name="connsiteX692" fmla="*/ 1128713 w 2300288"/>
              <a:gd name="connsiteY692" fmla="*/ 1958609 h 2572972"/>
              <a:gd name="connsiteX693" fmla="*/ 1628775 w 2300288"/>
              <a:gd name="connsiteY693" fmla="*/ 1872884 h 2572972"/>
              <a:gd name="connsiteX694" fmla="*/ 1643063 w 2300288"/>
              <a:gd name="connsiteY694" fmla="*/ 1815734 h 2572972"/>
              <a:gd name="connsiteX695" fmla="*/ 1671638 w 2300288"/>
              <a:gd name="connsiteY695" fmla="*/ 1758584 h 2572972"/>
              <a:gd name="connsiteX696" fmla="*/ 1714500 w 2300288"/>
              <a:gd name="connsiteY696" fmla="*/ 1558559 h 2572972"/>
              <a:gd name="connsiteX697" fmla="*/ 1685925 w 2300288"/>
              <a:gd name="connsiteY697" fmla="*/ 1344247 h 2572972"/>
              <a:gd name="connsiteX698" fmla="*/ 1657350 w 2300288"/>
              <a:gd name="connsiteY698" fmla="*/ 1272809 h 2572972"/>
              <a:gd name="connsiteX699" fmla="*/ 1614488 w 2300288"/>
              <a:gd name="connsiteY699" fmla="*/ 1229947 h 2572972"/>
              <a:gd name="connsiteX700" fmla="*/ 1485900 w 2300288"/>
              <a:gd name="connsiteY700" fmla="*/ 1072784 h 2572972"/>
              <a:gd name="connsiteX701" fmla="*/ 1443038 w 2300288"/>
              <a:gd name="connsiteY701" fmla="*/ 1058497 h 2572972"/>
              <a:gd name="connsiteX702" fmla="*/ 1400175 w 2300288"/>
              <a:gd name="connsiteY702" fmla="*/ 1029922 h 2572972"/>
              <a:gd name="connsiteX703" fmla="*/ 942975 w 2300288"/>
              <a:gd name="connsiteY703" fmla="*/ 1044209 h 2572972"/>
              <a:gd name="connsiteX704" fmla="*/ 857250 w 2300288"/>
              <a:gd name="connsiteY704" fmla="*/ 1101359 h 2572972"/>
              <a:gd name="connsiteX705" fmla="*/ 714375 w 2300288"/>
              <a:gd name="connsiteY705" fmla="*/ 1258522 h 2572972"/>
              <a:gd name="connsiteX706" fmla="*/ 685800 w 2300288"/>
              <a:gd name="connsiteY706" fmla="*/ 1329959 h 2572972"/>
              <a:gd name="connsiteX707" fmla="*/ 657225 w 2300288"/>
              <a:gd name="connsiteY707" fmla="*/ 1372822 h 2572972"/>
              <a:gd name="connsiteX708" fmla="*/ 600075 w 2300288"/>
              <a:gd name="connsiteY708" fmla="*/ 1515697 h 2572972"/>
              <a:gd name="connsiteX709" fmla="*/ 628650 w 2300288"/>
              <a:gd name="connsiteY709" fmla="*/ 1801447 h 2572972"/>
              <a:gd name="connsiteX710" fmla="*/ 642938 w 2300288"/>
              <a:gd name="connsiteY710" fmla="*/ 1858597 h 2572972"/>
              <a:gd name="connsiteX711" fmla="*/ 700088 w 2300288"/>
              <a:gd name="connsiteY711" fmla="*/ 1958609 h 2572972"/>
              <a:gd name="connsiteX712" fmla="*/ 885825 w 2300288"/>
              <a:gd name="connsiteY712" fmla="*/ 2115772 h 2572972"/>
              <a:gd name="connsiteX713" fmla="*/ 1100138 w 2300288"/>
              <a:gd name="connsiteY713" fmla="*/ 2130059 h 2572972"/>
              <a:gd name="connsiteX714" fmla="*/ 1385888 w 2300288"/>
              <a:gd name="connsiteY714" fmla="*/ 2030047 h 2572972"/>
              <a:gd name="connsiteX715" fmla="*/ 1428750 w 2300288"/>
              <a:gd name="connsiteY715" fmla="*/ 1972897 h 2572972"/>
              <a:gd name="connsiteX716" fmla="*/ 1457325 w 2300288"/>
              <a:gd name="connsiteY716" fmla="*/ 1830022 h 2572972"/>
              <a:gd name="connsiteX717" fmla="*/ 1485900 w 2300288"/>
              <a:gd name="connsiteY717" fmla="*/ 1715722 h 2572972"/>
              <a:gd name="connsiteX718" fmla="*/ 1471613 w 2300288"/>
              <a:gd name="connsiteY718" fmla="*/ 1301384 h 2572972"/>
              <a:gd name="connsiteX719" fmla="*/ 1400175 w 2300288"/>
              <a:gd name="connsiteY719" fmla="*/ 1229947 h 2572972"/>
              <a:gd name="connsiteX720" fmla="*/ 1257300 w 2300288"/>
              <a:gd name="connsiteY720" fmla="*/ 1115647 h 2572972"/>
              <a:gd name="connsiteX721" fmla="*/ 1171575 w 2300288"/>
              <a:gd name="connsiteY721" fmla="*/ 1072784 h 2572972"/>
              <a:gd name="connsiteX722" fmla="*/ 1057275 w 2300288"/>
              <a:gd name="connsiteY722" fmla="*/ 1029922 h 2572972"/>
              <a:gd name="connsiteX723" fmla="*/ 985838 w 2300288"/>
              <a:gd name="connsiteY723" fmla="*/ 987059 h 2572972"/>
              <a:gd name="connsiteX724" fmla="*/ 828675 w 2300288"/>
              <a:gd name="connsiteY724" fmla="*/ 958484 h 2572972"/>
              <a:gd name="connsiteX725" fmla="*/ 742950 w 2300288"/>
              <a:gd name="connsiteY725" fmla="*/ 929909 h 2572972"/>
              <a:gd name="connsiteX726" fmla="*/ 257175 w 2300288"/>
              <a:gd name="connsiteY726" fmla="*/ 972772 h 2572972"/>
              <a:gd name="connsiteX727" fmla="*/ 185738 w 2300288"/>
              <a:gd name="connsiteY727" fmla="*/ 1015634 h 2572972"/>
              <a:gd name="connsiteX728" fmla="*/ 271463 w 2300288"/>
              <a:gd name="connsiteY728" fmla="*/ 1372822 h 2572972"/>
              <a:gd name="connsiteX729" fmla="*/ 328613 w 2300288"/>
              <a:gd name="connsiteY729" fmla="*/ 1515697 h 2572972"/>
              <a:gd name="connsiteX730" fmla="*/ 371475 w 2300288"/>
              <a:gd name="connsiteY730" fmla="*/ 1544272 h 2572972"/>
              <a:gd name="connsiteX731" fmla="*/ 414338 w 2300288"/>
              <a:gd name="connsiteY731" fmla="*/ 1587134 h 2572972"/>
              <a:gd name="connsiteX732" fmla="*/ 442913 w 2300288"/>
              <a:gd name="connsiteY732" fmla="*/ 1644284 h 2572972"/>
              <a:gd name="connsiteX733" fmla="*/ 585788 w 2300288"/>
              <a:gd name="connsiteY733" fmla="*/ 1744297 h 2572972"/>
              <a:gd name="connsiteX734" fmla="*/ 642938 w 2300288"/>
              <a:gd name="connsiteY734" fmla="*/ 1801447 h 2572972"/>
              <a:gd name="connsiteX735" fmla="*/ 785813 w 2300288"/>
              <a:gd name="connsiteY735" fmla="*/ 1887172 h 2572972"/>
              <a:gd name="connsiteX736" fmla="*/ 928688 w 2300288"/>
              <a:gd name="connsiteY736" fmla="*/ 1972897 h 2572972"/>
              <a:gd name="connsiteX737" fmla="*/ 1000125 w 2300288"/>
              <a:gd name="connsiteY737" fmla="*/ 2001472 h 2572972"/>
              <a:gd name="connsiteX738" fmla="*/ 1114425 w 2300288"/>
              <a:gd name="connsiteY738" fmla="*/ 2015759 h 2572972"/>
              <a:gd name="connsiteX739" fmla="*/ 1428750 w 2300288"/>
              <a:gd name="connsiteY739" fmla="*/ 1958609 h 2572972"/>
              <a:gd name="connsiteX740" fmla="*/ 1443038 w 2300288"/>
              <a:gd name="connsiteY740" fmla="*/ 1915747 h 2572972"/>
              <a:gd name="connsiteX741" fmla="*/ 1485900 w 2300288"/>
              <a:gd name="connsiteY741" fmla="*/ 1872884 h 2572972"/>
              <a:gd name="connsiteX742" fmla="*/ 1514475 w 2300288"/>
              <a:gd name="connsiteY742" fmla="*/ 1801447 h 2572972"/>
              <a:gd name="connsiteX743" fmla="*/ 1557338 w 2300288"/>
              <a:gd name="connsiteY743" fmla="*/ 1744297 h 2572972"/>
              <a:gd name="connsiteX744" fmla="*/ 1571625 w 2300288"/>
              <a:gd name="connsiteY744" fmla="*/ 1629997 h 2572972"/>
              <a:gd name="connsiteX745" fmla="*/ 1600200 w 2300288"/>
              <a:gd name="connsiteY745" fmla="*/ 1544272 h 2572972"/>
              <a:gd name="connsiteX746" fmla="*/ 1571625 w 2300288"/>
              <a:gd name="connsiteY746" fmla="*/ 1358534 h 2572972"/>
              <a:gd name="connsiteX747" fmla="*/ 1485900 w 2300288"/>
              <a:gd name="connsiteY747" fmla="*/ 1287097 h 2572972"/>
              <a:gd name="connsiteX748" fmla="*/ 1443038 w 2300288"/>
              <a:gd name="connsiteY748" fmla="*/ 1244234 h 2572972"/>
              <a:gd name="connsiteX749" fmla="*/ 1314450 w 2300288"/>
              <a:gd name="connsiteY749" fmla="*/ 1129934 h 2572972"/>
              <a:gd name="connsiteX750" fmla="*/ 1071563 w 2300288"/>
              <a:gd name="connsiteY750" fmla="*/ 1144222 h 2572972"/>
              <a:gd name="connsiteX751" fmla="*/ 971550 w 2300288"/>
              <a:gd name="connsiteY751" fmla="*/ 1187084 h 2572972"/>
              <a:gd name="connsiteX752" fmla="*/ 928688 w 2300288"/>
              <a:gd name="connsiteY752" fmla="*/ 1229947 h 2572972"/>
              <a:gd name="connsiteX753" fmla="*/ 814388 w 2300288"/>
              <a:gd name="connsiteY753" fmla="*/ 1315672 h 2572972"/>
              <a:gd name="connsiteX754" fmla="*/ 785813 w 2300288"/>
              <a:gd name="connsiteY754" fmla="*/ 1401397 h 2572972"/>
              <a:gd name="connsiteX755" fmla="*/ 728663 w 2300288"/>
              <a:gd name="connsiteY755" fmla="*/ 1444259 h 2572972"/>
              <a:gd name="connsiteX756" fmla="*/ 700088 w 2300288"/>
              <a:gd name="connsiteY756" fmla="*/ 1558559 h 2572972"/>
              <a:gd name="connsiteX757" fmla="*/ 714375 w 2300288"/>
              <a:gd name="connsiteY757" fmla="*/ 1815734 h 2572972"/>
              <a:gd name="connsiteX758" fmla="*/ 757238 w 2300288"/>
              <a:gd name="connsiteY758" fmla="*/ 1858597 h 2572972"/>
              <a:gd name="connsiteX759" fmla="*/ 814388 w 2300288"/>
              <a:gd name="connsiteY759" fmla="*/ 1944322 h 2572972"/>
              <a:gd name="connsiteX760" fmla="*/ 1000125 w 2300288"/>
              <a:gd name="connsiteY760" fmla="*/ 2001472 h 2572972"/>
              <a:gd name="connsiteX761" fmla="*/ 1200150 w 2300288"/>
              <a:gd name="connsiteY761" fmla="*/ 2044334 h 2572972"/>
              <a:gd name="connsiteX762" fmla="*/ 1343025 w 2300288"/>
              <a:gd name="connsiteY762" fmla="*/ 2058622 h 2572972"/>
              <a:gd name="connsiteX763" fmla="*/ 1728788 w 2300288"/>
              <a:gd name="connsiteY763" fmla="*/ 2030047 h 2572972"/>
              <a:gd name="connsiteX764" fmla="*/ 1757363 w 2300288"/>
              <a:gd name="connsiteY764" fmla="*/ 1972897 h 2572972"/>
              <a:gd name="connsiteX765" fmla="*/ 1800225 w 2300288"/>
              <a:gd name="connsiteY765" fmla="*/ 1858597 h 2572972"/>
              <a:gd name="connsiteX766" fmla="*/ 1814513 w 2300288"/>
              <a:gd name="connsiteY766" fmla="*/ 1772872 h 2572972"/>
              <a:gd name="connsiteX767" fmla="*/ 1743075 w 2300288"/>
              <a:gd name="connsiteY767" fmla="*/ 1358534 h 2572972"/>
              <a:gd name="connsiteX768" fmla="*/ 1714500 w 2300288"/>
              <a:gd name="connsiteY768" fmla="*/ 1315672 h 2572972"/>
              <a:gd name="connsiteX769" fmla="*/ 1657350 w 2300288"/>
              <a:gd name="connsiteY769" fmla="*/ 1229947 h 2572972"/>
              <a:gd name="connsiteX770" fmla="*/ 1628775 w 2300288"/>
              <a:gd name="connsiteY770" fmla="*/ 1187084 h 2572972"/>
              <a:gd name="connsiteX771" fmla="*/ 1571625 w 2300288"/>
              <a:gd name="connsiteY771" fmla="*/ 1129934 h 2572972"/>
              <a:gd name="connsiteX772" fmla="*/ 1528763 w 2300288"/>
              <a:gd name="connsiteY772" fmla="*/ 1072784 h 2572972"/>
              <a:gd name="connsiteX773" fmla="*/ 1457325 w 2300288"/>
              <a:gd name="connsiteY773" fmla="*/ 1044209 h 2572972"/>
              <a:gd name="connsiteX774" fmla="*/ 1243013 w 2300288"/>
              <a:gd name="connsiteY774" fmla="*/ 1072784 h 2572972"/>
              <a:gd name="connsiteX775" fmla="*/ 1157288 w 2300288"/>
              <a:gd name="connsiteY775" fmla="*/ 1129934 h 2572972"/>
              <a:gd name="connsiteX776" fmla="*/ 1071563 w 2300288"/>
              <a:gd name="connsiteY776" fmla="*/ 1158509 h 2572972"/>
              <a:gd name="connsiteX777" fmla="*/ 1028700 w 2300288"/>
              <a:gd name="connsiteY777" fmla="*/ 1187084 h 2572972"/>
              <a:gd name="connsiteX778" fmla="*/ 942975 w 2300288"/>
              <a:gd name="connsiteY778" fmla="*/ 1215659 h 2572972"/>
              <a:gd name="connsiteX779" fmla="*/ 885825 w 2300288"/>
              <a:gd name="connsiteY779" fmla="*/ 1244234 h 2572972"/>
              <a:gd name="connsiteX780" fmla="*/ 771525 w 2300288"/>
              <a:gd name="connsiteY780" fmla="*/ 1344247 h 2572972"/>
              <a:gd name="connsiteX781" fmla="*/ 714375 w 2300288"/>
              <a:gd name="connsiteY781" fmla="*/ 1372822 h 2572972"/>
              <a:gd name="connsiteX782" fmla="*/ 614363 w 2300288"/>
              <a:gd name="connsiteY782" fmla="*/ 1501409 h 2572972"/>
              <a:gd name="connsiteX783" fmla="*/ 557213 w 2300288"/>
              <a:gd name="connsiteY783" fmla="*/ 1587134 h 2572972"/>
              <a:gd name="connsiteX784" fmla="*/ 514350 w 2300288"/>
              <a:gd name="connsiteY784" fmla="*/ 1658572 h 2572972"/>
              <a:gd name="connsiteX785" fmla="*/ 471488 w 2300288"/>
              <a:gd name="connsiteY785" fmla="*/ 1715722 h 2572972"/>
              <a:gd name="connsiteX786" fmla="*/ 457200 w 2300288"/>
              <a:gd name="connsiteY786" fmla="*/ 2015759 h 2572972"/>
              <a:gd name="connsiteX787" fmla="*/ 657225 w 2300288"/>
              <a:gd name="connsiteY787" fmla="*/ 2287222 h 2572972"/>
              <a:gd name="connsiteX788" fmla="*/ 728663 w 2300288"/>
              <a:gd name="connsiteY788" fmla="*/ 2358659 h 2572972"/>
              <a:gd name="connsiteX789" fmla="*/ 828675 w 2300288"/>
              <a:gd name="connsiteY789" fmla="*/ 2430097 h 2572972"/>
              <a:gd name="connsiteX790" fmla="*/ 1028700 w 2300288"/>
              <a:gd name="connsiteY790" fmla="*/ 2530109 h 2572972"/>
              <a:gd name="connsiteX791" fmla="*/ 1328738 w 2300288"/>
              <a:gd name="connsiteY791" fmla="*/ 2572972 h 2572972"/>
              <a:gd name="connsiteX792" fmla="*/ 1557338 w 2300288"/>
              <a:gd name="connsiteY792" fmla="*/ 2544397 h 2572972"/>
              <a:gd name="connsiteX793" fmla="*/ 1614488 w 2300288"/>
              <a:gd name="connsiteY793" fmla="*/ 2501534 h 2572972"/>
              <a:gd name="connsiteX794" fmla="*/ 1714500 w 2300288"/>
              <a:gd name="connsiteY794" fmla="*/ 2415809 h 2572972"/>
              <a:gd name="connsiteX795" fmla="*/ 1743075 w 2300288"/>
              <a:gd name="connsiteY795" fmla="*/ 2344372 h 2572972"/>
              <a:gd name="connsiteX796" fmla="*/ 1771650 w 2300288"/>
              <a:gd name="connsiteY796" fmla="*/ 2215784 h 2572972"/>
              <a:gd name="connsiteX797" fmla="*/ 1857375 w 2300288"/>
              <a:gd name="connsiteY797" fmla="*/ 2030047 h 2572972"/>
              <a:gd name="connsiteX798" fmla="*/ 1828800 w 2300288"/>
              <a:gd name="connsiteY798" fmla="*/ 1601422 h 2572972"/>
              <a:gd name="connsiteX799" fmla="*/ 1714500 w 2300288"/>
              <a:gd name="connsiteY799" fmla="*/ 1472834 h 2572972"/>
              <a:gd name="connsiteX800" fmla="*/ 1685925 w 2300288"/>
              <a:gd name="connsiteY800" fmla="*/ 1415684 h 2572972"/>
              <a:gd name="connsiteX801" fmla="*/ 1500188 w 2300288"/>
              <a:gd name="connsiteY801" fmla="*/ 1244234 h 2572972"/>
              <a:gd name="connsiteX802" fmla="*/ 1328738 w 2300288"/>
              <a:gd name="connsiteY802" fmla="*/ 1158509 h 2572972"/>
              <a:gd name="connsiteX803" fmla="*/ 1157288 w 2300288"/>
              <a:gd name="connsiteY803" fmla="*/ 1087072 h 2572972"/>
              <a:gd name="connsiteX804" fmla="*/ 985838 w 2300288"/>
              <a:gd name="connsiteY804" fmla="*/ 1044209 h 2572972"/>
              <a:gd name="connsiteX805" fmla="*/ 914400 w 2300288"/>
              <a:gd name="connsiteY805" fmla="*/ 1058497 h 2572972"/>
              <a:gd name="connsiteX806" fmla="*/ 771525 w 2300288"/>
              <a:gd name="connsiteY806" fmla="*/ 1229947 h 2572972"/>
              <a:gd name="connsiteX807" fmla="*/ 728663 w 2300288"/>
              <a:gd name="connsiteY807" fmla="*/ 1272809 h 2572972"/>
              <a:gd name="connsiteX808" fmla="*/ 657225 w 2300288"/>
              <a:gd name="connsiteY808" fmla="*/ 1487122 h 2572972"/>
              <a:gd name="connsiteX809" fmla="*/ 600075 w 2300288"/>
              <a:gd name="connsiteY809" fmla="*/ 1658572 h 2572972"/>
              <a:gd name="connsiteX810" fmla="*/ 585788 w 2300288"/>
              <a:gd name="connsiteY810" fmla="*/ 2044334 h 2572972"/>
              <a:gd name="connsiteX811" fmla="*/ 614363 w 2300288"/>
              <a:gd name="connsiteY811" fmla="*/ 2087197 h 2572972"/>
              <a:gd name="connsiteX812" fmla="*/ 700088 w 2300288"/>
              <a:gd name="connsiteY812" fmla="*/ 2187209 h 2572972"/>
              <a:gd name="connsiteX813" fmla="*/ 842963 w 2300288"/>
              <a:gd name="connsiteY813" fmla="*/ 2344372 h 2572972"/>
              <a:gd name="connsiteX814" fmla="*/ 1000125 w 2300288"/>
              <a:gd name="connsiteY814" fmla="*/ 2358659 h 2572972"/>
              <a:gd name="connsiteX815" fmla="*/ 1528763 w 2300288"/>
              <a:gd name="connsiteY815" fmla="*/ 2344372 h 2572972"/>
              <a:gd name="connsiteX816" fmla="*/ 1600200 w 2300288"/>
              <a:gd name="connsiteY816" fmla="*/ 2258647 h 2572972"/>
              <a:gd name="connsiteX817" fmla="*/ 1700213 w 2300288"/>
              <a:gd name="connsiteY817" fmla="*/ 2172922 h 2572972"/>
              <a:gd name="connsiteX818" fmla="*/ 1785938 w 2300288"/>
              <a:gd name="connsiteY818" fmla="*/ 2044334 h 2572972"/>
              <a:gd name="connsiteX819" fmla="*/ 1814513 w 2300288"/>
              <a:gd name="connsiteY819" fmla="*/ 1987184 h 2572972"/>
              <a:gd name="connsiteX820" fmla="*/ 1828800 w 2300288"/>
              <a:gd name="connsiteY820" fmla="*/ 1872884 h 2572972"/>
              <a:gd name="connsiteX821" fmla="*/ 1843088 w 2300288"/>
              <a:gd name="connsiteY821" fmla="*/ 1801447 h 2572972"/>
              <a:gd name="connsiteX822" fmla="*/ 1814513 w 2300288"/>
              <a:gd name="connsiteY822" fmla="*/ 1487122 h 2572972"/>
              <a:gd name="connsiteX823" fmla="*/ 1785938 w 2300288"/>
              <a:gd name="connsiteY823" fmla="*/ 1429972 h 2572972"/>
              <a:gd name="connsiteX824" fmla="*/ 1671638 w 2300288"/>
              <a:gd name="connsiteY824" fmla="*/ 1301384 h 2572972"/>
              <a:gd name="connsiteX825" fmla="*/ 1614488 w 2300288"/>
              <a:gd name="connsiteY825" fmla="*/ 1258522 h 2572972"/>
              <a:gd name="connsiteX826" fmla="*/ 1514475 w 2300288"/>
              <a:gd name="connsiteY826" fmla="*/ 1172797 h 2572972"/>
              <a:gd name="connsiteX827" fmla="*/ 1457325 w 2300288"/>
              <a:gd name="connsiteY827" fmla="*/ 1115647 h 2572972"/>
              <a:gd name="connsiteX828" fmla="*/ 1200150 w 2300288"/>
              <a:gd name="connsiteY828" fmla="*/ 1058497 h 2572972"/>
              <a:gd name="connsiteX829" fmla="*/ 1071563 w 2300288"/>
              <a:gd name="connsiteY829" fmla="*/ 1015634 h 2572972"/>
              <a:gd name="connsiteX830" fmla="*/ 857250 w 2300288"/>
              <a:gd name="connsiteY830" fmla="*/ 1029922 h 2572972"/>
              <a:gd name="connsiteX831" fmla="*/ 757238 w 2300288"/>
              <a:gd name="connsiteY831" fmla="*/ 1129934 h 2572972"/>
              <a:gd name="connsiteX832" fmla="*/ 671513 w 2300288"/>
              <a:gd name="connsiteY832" fmla="*/ 1229947 h 2572972"/>
              <a:gd name="connsiteX833" fmla="*/ 642938 w 2300288"/>
              <a:gd name="connsiteY833" fmla="*/ 1344247 h 2572972"/>
              <a:gd name="connsiteX834" fmla="*/ 614363 w 2300288"/>
              <a:gd name="connsiteY834" fmla="*/ 1429972 h 2572972"/>
              <a:gd name="connsiteX835" fmla="*/ 585788 w 2300288"/>
              <a:gd name="connsiteY835" fmla="*/ 1572847 h 2572972"/>
              <a:gd name="connsiteX836" fmla="*/ 600075 w 2300288"/>
              <a:gd name="connsiteY836" fmla="*/ 1772872 h 2572972"/>
              <a:gd name="connsiteX837" fmla="*/ 628650 w 2300288"/>
              <a:gd name="connsiteY837" fmla="*/ 1830022 h 2572972"/>
              <a:gd name="connsiteX838" fmla="*/ 757238 w 2300288"/>
              <a:gd name="connsiteY838" fmla="*/ 1972897 h 2572972"/>
              <a:gd name="connsiteX839" fmla="*/ 814388 w 2300288"/>
              <a:gd name="connsiteY839" fmla="*/ 1987184 h 2572972"/>
              <a:gd name="connsiteX840" fmla="*/ 885825 w 2300288"/>
              <a:gd name="connsiteY840" fmla="*/ 2001472 h 2572972"/>
              <a:gd name="connsiteX841" fmla="*/ 942975 w 2300288"/>
              <a:gd name="connsiteY841" fmla="*/ 2015759 h 2572972"/>
              <a:gd name="connsiteX842" fmla="*/ 1042988 w 2300288"/>
              <a:gd name="connsiteY842" fmla="*/ 2030047 h 2572972"/>
              <a:gd name="connsiteX843" fmla="*/ 1314450 w 2300288"/>
              <a:gd name="connsiteY843" fmla="*/ 2001472 h 2572972"/>
              <a:gd name="connsiteX844" fmla="*/ 1414463 w 2300288"/>
              <a:gd name="connsiteY844" fmla="*/ 1944322 h 2572972"/>
              <a:gd name="connsiteX845" fmla="*/ 1485900 w 2300288"/>
              <a:gd name="connsiteY845" fmla="*/ 1915747 h 2572972"/>
              <a:gd name="connsiteX846" fmla="*/ 1528763 w 2300288"/>
              <a:gd name="connsiteY846" fmla="*/ 1872884 h 2572972"/>
              <a:gd name="connsiteX847" fmla="*/ 1585913 w 2300288"/>
              <a:gd name="connsiteY847" fmla="*/ 1844309 h 2572972"/>
              <a:gd name="connsiteX848" fmla="*/ 1614488 w 2300288"/>
              <a:gd name="connsiteY848" fmla="*/ 1801447 h 2572972"/>
              <a:gd name="connsiteX849" fmla="*/ 1657350 w 2300288"/>
              <a:gd name="connsiteY849" fmla="*/ 1772872 h 2572972"/>
              <a:gd name="connsiteX850" fmla="*/ 1714500 w 2300288"/>
              <a:gd name="connsiteY850" fmla="*/ 1715722 h 2572972"/>
              <a:gd name="connsiteX851" fmla="*/ 1728788 w 2300288"/>
              <a:gd name="connsiteY851" fmla="*/ 1672859 h 2572972"/>
              <a:gd name="connsiteX852" fmla="*/ 1700213 w 2300288"/>
              <a:gd name="connsiteY852" fmla="*/ 1401397 h 2572972"/>
              <a:gd name="connsiteX853" fmla="*/ 1657350 w 2300288"/>
              <a:gd name="connsiteY853" fmla="*/ 1344247 h 2572972"/>
              <a:gd name="connsiteX854" fmla="*/ 1628775 w 2300288"/>
              <a:gd name="connsiteY854" fmla="*/ 1272809 h 2572972"/>
              <a:gd name="connsiteX855" fmla="*/ 1528763 w 2300288"/>
              <a:gd name="connsiteY855" fmla="*/ 1158509 h 2572972"/>
              <a:gd name="connsiteX856" fmla="*/ 1500188 w 2300288"/>
              <a:gd name="connsiteY856" fmla="*/ 1115647 h 2572972"/>
              <a:gd name="connsiteX857" fmla="*/ 1443038 w 2300288"/>
              <a:gd name="connsiteY857" fmla="*/ 1058497 h 2572972"/>
              <a:gd name="connsiteX858" fmla="*/ 1400175 w 2300288"/>
              <a:gd name="connsiteY858" fmla="*/ 1001347 h 2572972"/>
              <a:gd name="connsiteX859" fmla="*/ 1114425 w 2300288"/>
              <a:gd name="connsiteY859" fmla="*/ 829897 h 2572972"/>
              <a:gd name="connsiteX860" fmla="*/ 1000125 w 2300288"/>
              <a:gd name="connsiteY860" fmla="*/ 787034 h 2572972"/>
              <a:gd name="connsiteX861" fmla="*/ 671513 w 2300288"/>
              <a:gd name="connsiteY861" fmla="*/ 801322 h 2572972"/>
              <a:gd name="connsiteX862" fmla="*/ 614363 w 2300288"/>
              <a:gd name="connsiteY862" fmla="*/ 815609 h 2572972"/>
              <a:gd name="connsiteX863" fmla="*/ 471488 w 2300288"/>
              <a:gd name="connsiteY863" fmla="*/ 972772 h 2572972"/>
              <a:gd name="connsiteX864" fmla="*/ 385763 w 2300288"/>
              <a:gd name="connsiteY864" fmla="*/ 1072784 h 2572972"/>
              <a:gd name="connsiteX865" fmla="*/ 357188 w 2300288"/>
              <a:gd name="connsiteY865" fmla="*/ 1129934 h 2572972"/>
              <a:gd name="connsiteX866" fmla="*/ 300038 w 2300288"/>
              <a:gd name="connsiteY866" fmla="*/ 1201372 h 2572972"/>
              <a:gd name="connsiteX867" fmla="*/ 242888 w 2300288"/>
              <a:gd name="connsiteY867" fmla="*/ 1358534 h 2572972"/>
              <a:gd name="connsiteX868" fmla="*/ 271463 w 2300288"/>
              <a:gd name="connsiteY868" fmla="*/ 1672859 h 2572972"/>
              <a:gd name="connsiteX869" fmla="*/ 314325 w 2300288"/>
              <a:gd name="connsiteY869" fmla="*/ 1744297 h 2572972"/>
              <a:gd name="connsiteX870" fmla="*/ 385763 w 2300288"/>
              <a:gd name="connsiteY870" fmla="*/ 1858597 h 2572972"/>
              <a:gd name="connsiteX871" fmla="*/ 471488 w 2300288"/>
              <a:gd name="connsiteY871" fmla="*/ 1901459 h 2572972"/>
              <a:gd name="connsiteX872" fmla="*/ 571500 w 2300288"/>
              <a:gd name="connsiteY872" fmla="*/ 1958609 h 2572972"/>
              <a:gd name="connsiteX873" fmla="*/ 657225 w 2300288"/>
              <a:gd name="connsiteY873" fmla="*/ 2015759 h 2572972"/>
              <a:gd name="connsiteX874" fmla="*/ 785813 w 2300288"/>
              <a:gd name="connsiteY874" fmla="*/ 2072909 h 2572972"/>
              <a:gd name="connsiteX875" fmla="*/ 1014413 w 2300288"/>
              <a:gd name="connsiteY875" fmla="*/ 2115772 h 2572972"/>
              <a:gd name="connsiteX876" fmla="*/ 1543050 w 2300288"/>
              <a:gd name="connsiteY876" fmla="*/ 2072909 h 2572972"/>
              <a:gd name="connsiteX877" fmla="*/ 1585913 w 2300288"/>
              <a:gd name="connsiteY877" fmla="*/ 2030047 h 2572972"/>
              <a:gd name="connsiteX878" fmla="*/ 1600200 w 2300288"/>
              <a:gd name="connsiteY878" fmla="*/ 1972897 h 2572972"/>
              <a:gd name="connsiteX879" fmla="*/ 1671638 w 2300288"/>
              <a:gd name="connsiteY879" fmla="*/ 1844309 h 2572972"/>
              <a:gd name="connsiteX880" fmla="*/ 1685925 w 2300288"/>
              <a:gd name="connsiteY880" fmla="*/ 1787159 h 2572972"/>
              <a:gd name="connsiteX881" fmla="*/ 1714500 w 2300288"/>
              <a:gd name="connsiteY881" fmla="*/ 1701434 h 2572972"/>
              <a:gd name="connsiteX882" fmla="*/ 1671638 w 2300288"/>
              <a:gd name="connsiteY882" fmla="*/ 1444259 h 2572972"/>
              <a:gd name="connsiteX883" fmla="*/ 1657350 w 2300288"/>
              <a:gd name="connsiteY883" fmla="*/ 1401397 h 2572972"/>
              <a:gd name="connsiteX884" fmla="*/ 1600200 w 2300288"/>
              <a:gd name="connsiteY884" fmla="*/ 1358534 h 2572972"/>
              <a:gd name="connsiteX885" fmla="*/ 1500188 w 2300288"/>
              <a:gd name="connsiteY885" fmla="*/ 1244234 h 2572972"/>
              <a:gd name="connsiteX886" fmla="*/ 1314450 w 2300288"/>
              <a:gd name="connsiteY886" fmla="*/ 1087072 h 2572972"/>
              <a:gd name="connsiteX887" fmla="*/ 1114425 w 2300288"/>
              <a:gd name="connsiteY887" fmla="*/ 987059 h 2572972"/>
              <a:gd name="connsiteX888" fmla="*/ 1028700 w 2300288"/>
              <a:gd name="connsiteY888" fmla="*/ 944197 h 2572972"/>
              <a:gd name="connsiteX889" fmla="*/ 871538 w 2300288"/>
              <a:gd name="connsiteY889" fmla="*/ 872759 h 2572972"/>
              <a:gd name="connsiteX890" fmla="*/ 671513 w 2300288"/>
              <a:gd name="connsiteY890" fmla="*/ 887047 h 2572972"/>
              <a:gd name="connsiteX891" fmla="*/ 585788 w 2300288"/>
              <a:gd name="connsiteY891" fmla="*/ 1029922 h 2572972"/>
              <a:gd name="connsiteX892" fmla="*/ 542925 w 2300288"/>
              <a:gd name="connsiteY892" fmla="*/ 1087072 h 2572972"/>
              <a:gd name="connsiteX893" fmla="*/ 514350 w 2300288"/>
              <a:gd name="connsiteY893" fmla="*/ 1158509 h 2572972"/>
              <a:gd name="connsiteX894" fmla="*/ 428625 w 2300288"/>
              <a:gd name="connsiteY894" fmla="*/ 1329959 h 2572972"/>
              <a:gd name="connsiteX895" fmla="*/ 442913 w 2300288"/>
              <a:gd name="connsiteY895" fmla="*/ 1572847 h 2572972"/>
              <a:gd name="connsiteX896" fmla="*/ 457200 w 2300288"/>
              <a:gd name="connsiteY896" fmla="*/ 1629997 h 2572972"/>
              <a:gd name="connsiteX897" fmla="*/ 542925 w 2300288"/>
              <a:gd name="connsiteY897" fmla="*/ 1744297 h 2572972"/>
              <a:gd name="connsiteX898" fmla="*/ 757238 w 2300288"/>
              <a:gd name="connsiteY898" fmla="*/ 1901459 h 2572972"/>
              <a:gd name="connsiteX899" fmla="*/ 857250 w 2300288"/>
              <a:gd name="connsiteY899" fmla="*/ 1958609 h 2572972"/>
              <a:gd name="connsiteX900" fmla="*/ 1042988 w 2300288"/>
              <a:gd name="connsiteY900" fmla="*/ 1972897 h 2572972"/>
              <a:gd name="connsiteX901" fmla="*/ 1128713 w 2300288"/>
              <a:gd name="connsiteY901" fmla="*/ 2001472 h 2572972"/>
              <a:gd name="connsiteX902" fmla="*/ 1600200 w 2300288"/>
              <a:gd name="connsiteY902" fmla="*/ 1944322 h 2572972"/>
              <a:gd name="connsiteX903" fmla="*/ 1643063 w 2300288"/>
              <a:gd name="connsiteY903" fmla="*/ 1887172 h 2572972"/>
              <a:gd name="connsiteX904" fmla="*/ 1714500 w 2300288"/>
              <a:gd name="connsiteY904" fmla="*/ 1815734 h 2572972"/>
              <a:gd name="connsiteX905" fmla="*/ 1757363 w 2300288"/>
              <a:gd name="connsiteY905" fmla="*/ 1672859 h 2572972"/>
              <a:gd name="connsiteX906" fmla="*/ 1785938 w 2300288"/>
              <a:gd name="connsiteY906" fmla="*/ 1587134 h 2572972"/>
              <a:gd name="connsiteX907" fmla="*/ 1743075 w 2300288"/>
              <a:gd name="connsiteY907" fmla="*/ 1187084 h 2572972"/>
              <a:gd name="connsiteX908" fmla="*/ 1685925 w 2300288"/>
              <a:gd name="connsiteY908" fmla="*/ 1144222 h 2572972"/>
              <a:gd name="connsiteX909" fmla="*/ 1643063 w 2300288"/>
              <a:gd name="connsiteY909" fmla="*/ 1087072 h 2572972"/>
              <a:gd name="connsiteX910" fmla="*/ 1557338 w 2300288"/>
              <a:gd name="connsiteY910" fmla="*/ 1015634 h 2572972"/>
              <a:gd name="connsiteX911" fmla="*/ 1514475 w 2300288"/>
              <a:gd name="connsiteY911" fmla="*/ 958484 h 2572972"/>
              <a:gd name="connsiteX912" fmla="*/ 1400175 w 2300288"/>
              <a:gd name="connsiteY912" fmla="*/ 901334 h 2572972"/>
              <a:gd name="connsiteX913" fmla="*/ 1085850 w 2300288"/>
              <a:gd name="connsiteY913" fmla="*/ 915622 h 2572972"/>
              <a:gd name="connsiteX914" fmla="*/ 942975 w 2300288"/>
              <a:gd name="connsiteY914" fmla="*/ 1029922 h 2572972"/>
              <a:gd name="connsiteX915" fmla="*/ 914400 w 2300288"/>
              <a:gd name="connsiteY915" fmla="*/ 1087072 h 2572972"/>
              <a:gd name="connsiteX916" fmla="*/ 871538 w 2300288"/>
              <a:gd name="connsiteY916" fmla="*/ 1129934 h 2572972"/>
              <a:gd name="connsiteX917" fmla="*/ 814388 w 2300288"/>
              <a:gd name="connsiteY917" fmla="*/ 1215659 h 2572972"/>
              <a:gd name="connsiteX918" fmla="*/ 814388 w 2300288"/>
              <a:gd name="connsiteY918" fmla="*/ 1215659 h 2572972"/>
              <a:gd name="connsiteX919" fmla="*/ 771525 w 2300288"/>
              <a:gd name="connsiteY919" fmla="*/ 1287097 h 2572972"/>
              <a:gd name="connsiteX920" fmla="*/ 714375 w 2300288"/>
              <a:gd name="connsiteY920" fmla="*/ 1401397 h 2572972"/>
              <a:gd name="connsiteX921" fmla="*/ 728663 w 2300288"/>
              <a:gd name="connsiteY921" fmla="*/ 1687147 h 2572972"/>
              <a:gd name="connsiteX922" fmla="*/ 814388 w 2300288"/>
              <a:gd name="connsiteY922" fmla="*/ 1815734 h 2572972"/>
              <a:gd name="connsiteX923" fmla="*/ 871538 w 2300288"/>
              <a:gd name="connsiteY923" fmla="*/ 1844309 h 2572972"/>
              <a:gd name="connsiteX924" fmla="*/ 942975 w 2300288"/>
              <a:gd name="connsiteY924" fmla="*/ 1887172 h 2572972"/>
              <a:gd name="connsiteX925" fmla="*/ 985838 w 2300288"/>
              <a:gd name="connsiteY925" fmla="*/ 1901459 h 2572972"/>
              <a:gd name="connsiteX926" fmla="*/ 1185863 w 2300288"/>
              <a:gd name="connsiteY926" fmla="*/ 1930034 h 2572972"/>
              <a:gd name="connsiteX927" fmla="*/ 1243013 w 2300288"/>
              <a:gd name="connsiteY927" fmla="*/ 1958609 h 2572972"/>
              <a:gd name="connsiteX928" fmla="*/ 1943100 w 2300288"/>
              <a:gd name="connsiteY928" fmla="*/ 1887172 h 2572972"/>
              <a:gd name="connsiteX929" fmla="*/ 1957388 w 2300288"/>
              <a:gd name="connsiteY929" fmla="*/ 1844309 h 2572972"/>
              <a:gd name="connsiteX930" fmla="*/ 1943100 w 2300288"/>
              <a:gd name="connsiteY930" fmla="*/ 1544272 h 2572972"/>
              <a:gd name="connsiteX931" fmla="*/ 1900238 w 2300288"/>
              <a:gd name="connsiteY931" fmla="*/ 1501409 h 2572972"/>
              <a:gd name="connsiteX932" fmla="*/ 1871663 w 2300288"/>
              <a:gd name="connsiteY932" fmla="*/ 1458547 h 2572972"/>
              <a:gd name="connsiteX933" fmla="*/ 1728788 w 2300288"/>
              <a:gd name="connsiteY933" fmla="*/ 1272809 h 2572972"/>
              <a:gd name="connsiteX934" fmla="*/ 1685925 w 2300288"/>
              <a:gd name="connsiteY934" fmla="*/ 1201372 h 2572972"/>
              <a:gd name="connsiteX935" fmla="*/ 1357313 w 2300288"/>
              <a:gd name="connsiteY935" fmla="*/ 1015634 h 2572972"/>
              <a:gd name="connsiteX936" fmla="*/ 1128713 w 2300288"/>
              <a:gd name="connsiteY936" fmla="*/ 887047 h 2572972"/>
              <a:gd name="connsiteX937" fmla="*/ 714375 w 2300288"/>
              <a:gd name="connsiteY937" fmla="*/ 958484 h 2572972"/>
              <a:gd name="connsiteX938" fmla="*/ 685800 w 2300288"/>
              <a:gd name="connsiteY938" fmla="*/ 1015634 h 2572972"/>
              <a:gd name="connsiteX939" fmla="*/ 700088 w 2300288"/>
              <a:gd name="connsiteY939" fmla="*/ 1587134 h 2572972"/>
              <a:gd name="connsiteX940" fmla="*/ 728663 w 2300288"/>
              <a:gd name="connsiteY940" fmla="*/ 1658572 h 2572972"/>
              <a:gd name="connsiteX941" fmla="*/ 828675 w 2300288"/>
              <a:gd name="connsiteY941" fmla="*/ 1815734 h 2572972"/>
              <a:gd name="connsiteX942" fmla="*/ 871538 w 2300288"/>
              <a:gd name="connsiteY942" fmla="*/ 1872884 h 2572972"/>
              <a:gd name="connsiteX943" fmla="*/ 942975 w 2300288"/>
              <a:gd name="connsiteY943" fmla="*/ 1915747 h 2572972"/>
              <a:gd name="connsiteX944" fmla="*/ 1042988 w 2300288"/>
              <a:gd name="connsiteY944" fmla="*/ 1972897 h 2572972"/>
              <a:gd name="connsiteX945" fmla="*/ 1528763 w 2300288"/>
              <a:gd name="connsiteY945" fmla="*/ 1915747 h 2572972"/>
              <a:gd name="connsiteX946" fmla="*/ 1571625 w 2300288"/>
              <a:gd name="connsiteY946" fmla="*/ 1872884 h 2572972"/>
              <a:gd name="connsiteX947" fmla="*/ 1614488 w 2300288"/>
              <a:gd name="connsiteY947" fmla="*/ 1844309 h 2572972"/>
              <a:gd name="connsiteX948" fmla="*/ 1700213 w 2300288"/>
              <a:gd name="connsiteY948" fmla="*/ 1772872 h 2572972"/>
              <a:gd name="connsiteX949" fmla="*/ 1728788 w 2300288"/>
              <a:gd name="connsiteY949" fmla="*/ 1715722 h 2572972"/>
              <a:gd name="connsiteX950" fmla="*/ 1757363 w 2300288"/>
              <a:gd name="connsiteY950" fmla="*/ 1672859 h 2572972"/>
              <a:gd name="connsiteX951" fmla="*/ 1785938 w 2300288"/>
              <a:gd name="connsiteY951" fmla="*/ 1572847 h 2572972"/>
              <a:gd name="connsiteX952" fmla="*/ 1757363 w 2300288"/>
              <a:gd name="connsiteY952" fmla="*/ 1144222 h 2572972"/>
              <a:gd name="connsiteX953" fmla="*/ 1700213 w 2300288"/>
              <a:gd name="connsiteY953" fmla="*/ 1087072 h 2572972"/>
              <a:gd name="connsiteX954" fmla="*/ 1643063 w 2300288"/>
              <a:gd name="connsiteY954" fmla="*/ 1015634 h 2572972"/>
              <a:gd name="connsiteX955" fmla="*/ 1614488 w 2300288"/>
              <a:gd name="connsiteY955" fmla="*/ 972772 h 2572972"/>
              <a:gd name="connsiteX956" fmla="*/ 1557338 w 2300288"/>
              <a:gd name="connsiteY956" fmla="*/ 929909 h 2572972"/>
              <a:gd name="connsiteX957" fmla="*/ 1514475 w 2300288"/>
              <a:gd name="connsiteY957" fmla="*/ 887047 h 2572972"/>
              <a:gd name="connsiteX958" fmla="*/ 1443038 w 2300288"/>
              <a:gd name="connsiteY958" fmla="*/ 829897 h 2572972"/>
              <a:gd name="connsiteX959" fmla="*/ 1243013 w 2300288"/>
              <a:gd name="connsiteY959" fmla="*/ 801322 h 2572972"/>
              <a:gd name="connsiteX960" fmla="*/ 1171575 w 2300288"/>
              <a:gd name="connsiteY960" fmla="*/ 772747 h 2572972"/>
              <a:gd name="connsiteX961" fmla="*/ 857250 w 2300288"/>
              <a:gd name="connsiteY961" fmla="*/ 801322 h 2572972"/>
              <a:gd name="connsiteX962" fmla="*/ 757238 w 2300288"/>
              <a:gd name="connsiteY962" fmla="*/ 872759 h 2572972"/>
              <a:gd name="connsiteX963" fmla="*/ 714375 w 2300288"/>
              <a:gd name="connsiteY963" fmla="*/ 929909 h 2572972"/>
              <a:gd name="connsiteX964" fmla="*/ 600075 w 2300288"/>
              <a:gd name="connsiteY964" fmla="*/ 1058497 h 2572972"/>
              <a:gd name="connsiteX965" fmla="*/ 585788 w 2300288"/>
              <a:gd name="connsiteY965" fmla="*/ 1101359 h 2572972"/>
              <a:gd name="connsiteX966" fmla="*/ 571500 w 2300288"/>
              <a:gd name="connsiteY966" fmla="*/ 1501409 h 2572972"/>
              <a:gd name="connsiteX967" fmla="*/ 614363 w 2300288"/>
              <a:gd name="connsiteY967" fmla="*/ 1544272 h 2572972"/>
              <a:gd name="connsiteX968" fmla="*/ 628650 w 2300288"/>
              <a:gd name="connsiteY968" fmla="*/ 1601422 h 2572972"/>
              <a:gd name="connsiteX969" fmla="*/ 771525 w 2300288"/>
              <a:gd name="connsiteY969" fmla="*/ 1715722 h 2572972"/>
              <a:gd name="connsiteX970" fmla="*/ 885825 w 2300288"/>
              <a:gd name="connsiteY970" fmla="*/ 1772872 h 2572972"/>
              <a:gd name="connsiteX971" fmla="*/ 971550 w 2300288"/>
              <a:gd name="connsiteY971" fmla="*/ 1787159 h 2572972"/>
              <a:gd name="connsiteX972" fmla="*/ 1042988 w 2300288"/>
              <a:gd name="connsiteY972" fmla="*/ 1801447 h 2572972"/>
              <a:gd name="connsiteX973" fmla="*/ 1200150 w 2300288"/>
              <a:gd name="connsiteY973" fmla="*/ 1830022 h 2572972"/>
              <a:gd name="connsiteX974" fmla="*/ 1643063 w 2300288"/>
              <a:gd name="connsiteY974" fmla="*/ 1715722 h 2572972"/>
              <a:gd name="connsiteX975" fmla="*/ 1657350 w 2300288"/>
              <a:gd name="connsiteY975" fmla="*/ 1658572 h 2572972"/>
              <a:gd name="connsiteX976" fmla="*/ 1671638 w 2300288"/>
              <a:gd name="connsiteY976" fmla="*/ 1615709 h 2572972"/>
              <a:gd name="connsiteX977" fmla="*/ 1643063 w 2300288"/>
              <a:gd name="connsiteY977" fmla="*/ 1458547 h 2572972"/>
              <a:gd name="connsiteX978" fmla="*/ 1614488 w 2300288"/>
              <a:gd name="connsiteY978" fmla="*/ 1415684 h 2572972"/>
              <a:gd name="connsiteX979" fmla="*/ 1543050 w 2300288"/>
              <a:gd name="connsiteY979" fmla="*/ 1315672 h 2572972"/>
              <a:gd name="connsiteX980" fmla="*/ 1443038 w 2300288"/>
              <a:gd name="connsiteY980" fmla="*/ 1201372 h 2572972"/>
              <a:gd name="connsiteX981" fmla="*/ 1271588 w 2300288"/>
              <a:gd name="connsiteY981" fmla="*/ 1044209 h 2572972"/>
              <a:gd name="connsiteX982" fmla="*/ 1171575 w 2300288"/>
              <a:gd name="connsiteY982" fmla="*/ 1015634 h 2572972"/>
              <a:gd name="connsiteX983" fmla="*/ 1100138 w 2300288"/>
              <a:gd name="connsiteY983" fmla="*/ 972772 h 2572972"/>
              <a:gd name="connsiteX984" fmla="*/ 800100 w 2300288"/>
              <a:gd name="connsiteY984" fmla="*/ 915622 h 2572972"/>
              <a:gd name="connsiteX985" fmla="*/ 428625 w 2300288"/>
              <a:gd name="connsiteY985" fmla="*/ 972772 h 2572972"/>
              <a:gd name="connsiteX986" fmla="*/ 400050 w 2300288"/>
              <a:gd name="connsiteY986" fmla="*/ 1029922 h 2572972"/>
              <a:gd name="connsiteX987" fmla="*/ 371475 w 2300288"/>
              <a:gd name="connsiteY987" fmla="*/ 1144222 h 2572972"/>
              <a:gd name="connsiteX988" fmla="*/ 400050 w 2300288"/>
              <a:gd name="connsiteY988" fmla="*/ 1558559 h 2572972"/>
              <a:gd name="connsiteX989" fmla="*/ 428625 w 2300288"/>
              <a:gd name="connsiteY989" fmla="*/ 1672859 h 2572972"/>
              <a:gd name="connsiteX990" fmla="*/ 471488 w 2300288"/>
              <a:gd name="connsiteY990" fmla="*/ 1730009 h 2572972"/>
              <a:gd name="connsiteX991" fmla="*/ 585788 w 2300288"/>
              <a:gd name="connsiteY991" fmla="*/ 1844309 h 2572972"/>
              <a:gd name="connsiteX992" fmla="*/ 628650 w 2300288"/>
              <a:gd name="connsiteY992" fmla="*/ 1887172 h 2572972"/>
              <a:gd name="connsiteX993" fmla="*/ 685800 w 2300288"/>
              <a:gd name="connsiteY993" fmla="*/ 1901459 h 2572972"/>
              <a:gd name="connsiteX994" fmla="*/ 842963 w 2300288"/>
              <a:gd name="connsiteY994" fmla="*/ 1930034 h 2572972"/>
              <a:gd name="connsiteX995" fmla="*/ 1385888 w 2300288"/>
              <a:gd name="connsiteY995" fmla="*/ 1901459 h 2572972"/>
              <a:gd name="connsiteX996" fmla="*/ 1443038 w 2300288"/>
              <a:gd name="connsiteY996" fmla="*/ 1872884 h 2572972"/>
              <a:gd name="connsiteX997" fmla="*/ 1528763 w 2300288"/>
              <a:gd name="connsiteY997" fmla="*/ 1730009 h 2572972"/>
              <a:gd name="connsiteX998" fmla="*/ 1514475 w 2300288"/>
              <a:gd name="connsiteY998" fmla="*/ 1344247 h 2572972"/>
              <a:gd name="connsiteX999" fmla="*/ 1428750 w 2300288"/>
              <a:gd name="connsiteY999" fmla="*/ 1258522 h 2572972"/>
              <a:gd name="connsiteX1000" fmla="*/ 1385888 w 2300288"/>
              <a:gd name="connsiteY1000" fmla="*/ 1201372 h 2572972"/>
              <a:gd name="connsiteX1001" fmla="*/ 1343025 w 2300288"/>
              <a:gd name="connsiteY1001" fmla="*/ 1158509 h 2572972"/>
              <a:gd name="connsiteX1002" fmla="*/ 1128713 w 2300288"/>
              <a:gd name="connsiteY1002" fmla="*/ 958484 h 2572972"/>
              <a:gd name="connsiteX1003" fmla="*/ 1028700 w 2300288"/>
              <a:gd name="connsiteY1003" fmla="*/ 901334 h 2572972"/>
              <a:gd name="connsiteX1004" fmla="*/ 842963 w 2300288"/>
              <a:gd name="connsiteY1004" fmla="*/ 829897 h 2572972"/>
              <a:gd name="connsiteX1005" fmla="*/ 785813 w 2300288"/>
              <a:gd name="connsiteY1005" fmla="*/ 801322 h 2572972"/>
              <a:gd name="connsiteX1006" fmla="*/ 671513 w 2300288"/>
              <a:gd name="connsiteY1006" fmla="*/ 772747 h 2572972"/>
              <a:gd name="connsiteX1007" fmla="*/ 542925 w 2300288"/>
              <a:gd name="connsiteY1007" fmla="*/ 787034 h 2572972"/>
              <a:gd name="connsiteX1008" fmla="*/ 428625 w 2300288"/>
              <a:gd name="connsiteY1008" fmla="*/ 887047 h 2572972"/>
              <a:gd name="connsiteX1009" fmla="*/ 400050 w 2300288"/>
              <a:gd name="connsiteY1009" fmla="*/ 929909 h 2572972"/>
              <a:gd name="connsiteX1010" fmla="*/ 314325 w 2300288"/>
              <a:gd name="connsiteY1010" fmla="*/ 1015634 h 2572972"/>
              <a:gd name="connsiteX1011" fmla="*/ 285750 w 2300288"/>
              <a:gd name="connsiteY1011" fmla="*/ 1072784 h 2572972"/>
              <a:gd name="connsiteX1012" fmla="*/ 242888 w 2300288"/>
              <a:gd name="connsiteY1012" fmla="*/ 1115647 h 2572972"/>
              <a:gd name="connsiteX1013" fmla="*/ 214313 w 2300288"/>
              <a:gd name="connsiteY1013" fmla="*/ 1187084 h 2572972"/>
              <a:gd name="connsiteX1014" fmla="*/ 200025 w 2300288"/>
              <a:gd name="connsiteY1014" fmla="*/ 1487122 h 2572972"/>
              <a:gd name="connsiteX1015" fmla="*/ 228600 w 2300288"/>
              <a:gd name="connsiteY1015" fmla="*/ 1529984 h 2572972"/>
              <a:gd name="connsiteX1016" fmla="*/ 271463 w 2300288"/>
              <a:gd name="connsiteY1016" fmla="*/ 1587134 h 2572972"/>
              <a:gd name="connsiteX1017" fmla="*/ 300038 w 2300288"/>
              <a:gd name="connsiteY1017" fmla="*/ 1629997 h 2572972"/>
              <a:gd name="connsiteX1018" fmla="*/ 400050 w 2300288"/>
              <a:gd name="connsiteY1018" fmla="*/ 1730009 h 2572972"/>
              <a:gd name="connsiteX1019" fmla="*/ 442913 w 2300288"/>
              <a:gd name="connsiteY1019" fmla="*/ 1772872 h 2572972"/>
              <a:gd name="connsiteX1020" fmla="*/ 614363 w 2300288"/>
              <a:gd name="connsiteY1020" fmla="*/ 1787159 h 2572972"/>
              <a:gd name="connsiteX1021" fmla="*/ 685800 w 2300288"/>
              <a:gd name="connsiteY1021" fmla="*/ 1801447 h 2572972"/>
              <a:gd name="connsiteX1022" fmla="*/ 742950 w 2300288"/>
              <a:gd name="connsiteY1022" fmla="*/ 1815734 h 2572972"/>
              <a:gd name="connsiteX1023" fmla="*/ 1143000 w 2300288"/>
              <a:gd name="connsiteY1023" fmla="*/ 1787159 h 2572972"/>
              <a:gd name="connsiteX1024" fmla="*/ 1200150 w 2300288"/>
              <a:gd name="connsiteY1024" fmla="*/ 1758584 h 2572972"/>
              <a:gd name="connsiteX1025" fmla="*/ 1300163 w 2300288"/>
              <a:gd name="connsiteY1025" fmla="*/ 1658572 h 2572972"/>
              <a:gd name="connsiteX1026" fmla="*/ 1328738 w 2300288"/>
              <a:gd name="connsiteY1026" fmla="*/ 1544272 h 2572972"/>
              <a:gd name="connsiteX1027" fmla="*/ 1343025 w 2300288"/>
              <a:gd name="connsiteY1027" fmla="*/ 1487122 h 2572972"/>
              <a:gd name="connsiteX1028" fmla="*/ 1357313 w 2300288"/>
              <a:gd name="connsiteY1028" fmla="*/ 1415684 h 2572972"/>
              <a:gd name="connsiteX1029" fmla="*/ 1328738 w 2300288"/>
              <a:gd name="connsiteY1029" fmla="*/ 1187084 h 2572972"/>
              <a:gd name="connsiteX1030" fmla="*/ 1243013 w 2300288"/>
              <a:gd name="connsiteY1030" fmla="*/ 1101359 h 2572972"/>
              <a:gd name="connsiteX1031" fmla="*/ 1200150 w 2300288"/>
              <a:gd name="connsiteY1031" fmla="*/ 1044209 h 2572972"/>
              <a:gd name="connsiteX1032" fmla="*/ 1128713 w 2300288"/>
              <a:gd name="connsiteY1032" fmla="*/ 987059 h 2572972"/>
              <a:gd name="connsiteX1033" fmla="*/ 1085850 w 2300288"/>
              <a:gd name="connsiteY1033" fmla="*/ 929909 h 2572972"/>
              <a:gd name="connsiteX1034" fmla="*/ 700088 w 2300288"/>
              <a:gd name="connsiteY1034" fmla="*/ 744172 h 2572972"/>
              <a:gd name="connsiteX1035" fmla="*/ 542925 w 2300288"/>
              <a:gd name="connsiteY1035" fmla="*/ 687022 h 2572972"/>
              <a:gd name="connsiteX1036" fmla="*/ 471488 w 2300288"/>
              <a:gd name="connsiteY1036" fmla="*/ 701309 h 2572972"/>
              <a:gd name="connsiteX1037" fmla="*/ 442913 w 2300288"/>
              <a:gd name="connsiteY1037" fmla="*/ 744172 h 2572972"/>
              <a:gd name="connsiteX1038" fmla="*/ 414338 w 2300288"/>
              <a:gd name="connsiteY1038" fmla="*/ 929909 h 2572972"/>
              <a:gd name="connsiteX1039" fmla="*/ 385763 w 2300288"/>
              <a:gd name="connsiteY1039" fmla="*/ 1029922 h 2572972"/>
              <a:gd name="connsiteX1040" fmla="*/ 357188 w 2300288"/>
              <a:gd name="connsiteY1040" fmla="*/ 1144222 h 2572972"/>
              <a:gd name="connsiteX1041" fmla="*/ 385763 w 2300288"/>
              <a:gd name="connsiteY1041" fmla="*/ 1672859 h 2572972"/>
              <a:gd name="connsiteX1042" fmla="*/ 400050 w 2300288"/>
              <a:gd name="connsiteY1042" fmla="*/ 1730009 h 2572972"/>
              <a:gd name="connsiteX1043" fmla="*/ 442913 w 2300288"/>
              <a:gd name="connsiteY1043" fmla="*/ 1830022 h 2572972"/>
              <a:gd name="connsiteX1044" fmla="*/ 457200 w 2300288"/>
              <a:gd name="connsiteY1044" fmla="*/ 1887172 h 2572972"/>
              <a:gd name="connsiteX1045" fmla="*/ 514350 w 2300288"/>
              <a:gd name="connsiteY1045" fmla="*/ 2030047 h 2572972"/>
              <a:gd name="connsiteX1046" fmla="*/ 557213 w 2300288"/>
              <a:gd name="connsiteY1046" fmla="*/ 2115772 h 2572972"/>
              <a:gd name="connsiteX1047" fmla="*/ 571500 w 2300288"/>
              <a:gd name="connsiteY1047" fmla="*/ 2215784 h 2572972"/>
              <a:gd name="connsiteX1048" fmla="*/ 842963 w 2300288"/>
              <a:gd name="connsiteY1048" fmla="*/ 2315797 h 2572972"/>
              <a:gd name="connsiteX1049" fmla="*/ 985838 w 2300288"/>
              <a:gd name="connsiteY1049" fmla="*/ 2287222 h 2572972"/>
              <a:gd name="connsiteX1050" fmla="*/ 1171575 w 2300288"/>
              <a:gd name="connsiteY1050" fmla="*/ 2244359 h 2572972"/>
              <a:gd name="connsiteX1051" fmla="*/ 1385888 w 2300288"/>
              <a:gd name="connsiteY1051" fmla="*/ 2215784 h 2572972"/>
              <a:gd name="connsiteX1052" fmla="*/ 1500188 w 2300288"/>
              <a:gd name="connsiteY1052" fmla="*/ 2158634 h 2572972"/>
              <a:gd name="connsiteX1053" fmla="*/ 1528763 w 2300288"/>
              <a:gd name="connsiteY1053" fmla="*/ 2115772 h 2572972"/>
              <a:gd name="connsiteX1054" fmla="*/ 1571625 w 2300288"/>
              <a:gd name="connsiteY1054" fmla="*/ 2101484 h 2572972"/>
              <a:gd name="connsiteX1055" fmla="*/ 1614488 w 2300288"/>
              <a:gd name="connsiteY1055" fmla="*/ 2072909 h 2572972"/>
              <a:gd name="connsiteX1056" fmla="*/ 1657350 w 2300288"/>
              <a:gd name="connsiteY1056" fmla="*/ 1987184 h 2572972"/>
              <a:gd name="connsiteX1057" fmla="*/ 1714500 w 2300288"/>
              <a:gd name="connsiteY1057" fmla="*/ 1958609 h 2572972"/>
              <a:gd name="connsiteX1058" fmla="*/ 1771650 w 2300288"/>
              <a:gd name="connsiteY1058" fmla="*/ 1830022 h 2572972"/>
              <a:gd name="connsiteX1059" fmla="*/ 1785938 w 2300288"/>
              <a:gd name="connsiteY1059" fmla="*/ 1787159 h 2572972"/>
              <a:gd name="connsiteX1060" fmla="*/ 1814513 w 2300288"/>
              <a:gd name="connsiteY1060" fmla="*/ 1629997 h 2572972"/>
              <a:gd name="connsiteX1061" fmla="*/ 1785938 w 2300288"/>
              <a:gd name="connsiteY1061" fmla="*/ 1372822 h 2572972"/>
              <a:gd name="connsiteX1062" fmla="*/ 1671638 w 2300288"/>
              <a:gd name="connsiteY1062" fmla="*/ 1272809 h 2572972"/>
              <a:gd name="connsiteX1063" fmla="*/ 1614488 w 2300288"/>
              <a:gd name="connsiteY1063" fmla="*/ 1215659 h 2572972"/>
              <a:gd name="connsiteX1064" fmla="*/ 1585913 w 2300288"/>
              <a:gd name="connsiteY1064" fmla="*/ 1158509 h 2572972"/>
              <a:gd name="connsiteX1065" fmla="*/ 1500188 w 2300288"/>
              <a:gd name="connsiteY1065" fmla="*/ 1129934 h 2572972"/>
              <a:gd name="connsiteX1066" fmla="*/ 1428750 w 2300288"/>
              <a:gd name="connsiteY1066" fmla="*/ 1087072 h 2572972"/>
              <a:gd name="connsiteX1067" fmla="*/ 1057275 w 2300288"/>
              <a:gd name="connsiteY1067" fmla="*/ 1101359 h 2572972"/>
              <a:gd name="connsiteX1068" fmla="*/ 900113 w 2300288"/>
              <a:gd name="connsiteY1068" fmla="*/ 1144222 h 2572972"/>
              <a:gd name="connsiteX1069" fmla="*/ 842963 w 2300288"/>
              <a:gd name="connsiteY1069" fmla="*/ 1172797 h 2572972"/>
              <a:gd name="connsiteX1070" fmla="*/ 700088 w 2300288"/>
              <a:gd name="connsiteY1070" fmla="*/ 1201372 h 2572972"/>
              <a:gd name="connsiteX1071" fmla="*/ 657225 w 2300288"/>
              <a:gd name="connsiteY1071" fmla="*/ 1215659 h 2572972"/>
              <a:gd name="connsiteX1072" fmla="*/ 585788 w 2300288"/>
              <a:gd name="connsiteY1072" fmla="*/ 1244234 h 2572972"/>
              <a:gd name="connsiteX1073" fmla="*/ 528638 w 2300288"/>
              <a:gd name="connsiteY1073" fmla="*/ 1258522 h 2572972"/>
              <a:gd name="connsiteX1074" fmla="*/ 485775 w 2300288"/>
              <a:gd name="connsiteY1074" fmla="*/ 1287097 h 2572972"/>
              <a:gd name="connsiteX1075" fmla="*/ 414338 w 2300288"/>
              <a:gd name="connsiteY1075" fmla="*/ 1315672 h 2572972"/>
              <a:gd name="connsiteX1076" fmla="*/ 385763 w 2300288"/>
              <a:gd name="connsiteY1076" fmla="*/ 1387109 h 2572972"/>
              <a:gd name="connsiteX1077" fmla="*/ 342900 w 2300288"/>
              <a:gd name="connsiteY1077" fmla="*/ 1444259 h 2572972"/>
              <a:gd name="connsiteX1078" fmla="*/ 314325 w 2300288"/>
              <a:gd name="connsiteY1078" fmla="*/ 1501409 h 2572972"/>
              <a:gd name="connsiteX1079" fmla="*/ 328613 w 2300288"/>
              <a:gd name="connsiteY1079" fmla="*/ 1944322 h 2572972"/>
              <a:gd name="connsiteX1080" fmla="*/ 357188 w 2300288"/>
              <a:gd name="connsiteY1080" fmla="*/ 2001472 h 2572972"/>
              <a:gd name="connsiteX1081" fmla="*/ 400050 w 2300288"/>
              <a:gd name="connsiteY1081" fmla="*/ 2030047 h 2572972"/>
              <a:gd name="connsiteX1082" fmla="*/ 428625 w 2300288"/>
              <a:gd name="connsiteY1082" fmla="*/ 2072909 h 2572972"/>
              <a:gd name="connsiteX1083" fmla="*/ 471488 w 2300288"/>
              <a:gd name="connsiteY1083" fmla="*/ 2115772 h 2572972"/>
              <a:gd name="connsiteX1084" fmla="*/ 685800 w 2300288"/>
              <a:gd name="connsiteY1084" fmla="*/ 2272934 h 2572972"/>
              <a:gd name="connsiteX1085" fmla="*/ 771525 w 2300288"/>
              <a:gd name="connsiteY1085" fmla="*/ 2330084 h 2572972"/>
              <a:gd name="connsiteX1086" fmla="*/ 814388 w 2300288"/>
              <a:gd name="connsiteY1086" fmla="*/ 2358659 h 2572972"/>
              <a:gd name="connsiteX1087" fmla="*/ 1085850 w 2300288"/>
              <a:gd name="connsiteY1087" fmla="*/ 2387234 h 2572972"/>
              <a:gd name="connsiteX1088" fmla="*/ 1171575 w 2300288"/>
              <a:gd name="connsiteY1088" fmla="*/ 2415809 h 2572972"/>
              <a:gd name="connsiteX1089" fmla="*/ 1285875 w 2300288"/>
              <a:gd name="connsiteY1089" fmla="*/ 2458672 h 2572972"/>
              <a:gd name="connsiteX1090" fmla="*/ 1485900 w 2300288"/>
              <a:gd name="connsiteY1090" fmla="*/ 2430097 h 2572972"/>
              <a:gd name="connsiteX1091" fmla="*/ 1557338 w 2300288"/>
              <a:gd name="connsiteY1091" fmla="*/ 2315797 h 2572972"/>
              <a:gd name="connsiteX1092" fmla="*/ 1614488 w 2300288"/>
              <a:gd name="connsiteY1092" fmla="*/ 2258647 h 2572972"/>
              <a:gd name="connsiteX1093" fmla="*/ 1643063 w 2300288"/>
              <a:gd name="connsiteY1093" fmla="*/ 2201497 h 2572972"/>
              <a:gd name="connsiteX1094" fmla="*/ 1800225 w 2300288"/>
              <a:gd name="connsiteY1094" fmla="*/ 2130059 h 2572972"/>
              <a:gd name="connsiteX1095" fmla="*/ 1928813 w 2300288"/>
              <a:gd name="connsiteY1095" fmla="*/ 2058622 h 2572972"/>
              <a:gd name="connsiteX1096" fmla="*/ 2043113 w 2300288"/>
              <a:gd name="connsiteY1096" fmla="*/ 1930034 h 2572972"/>
              <a:gd name="connsiteX1097" fmla="*/ 2100263 w 2300288"/>
              <a:gd name="connsiteY1097" fmla="*/ 1830022 h 2572972"/>
              <a:gd name="connsiteX1098" fmla="*/ 2114550 w 2300288"/>
              <a:gd name="connsiteY1098" fmla="*/ 1787159 h 2572972"/>
              <a:gd name="connsiteX1099" fmla="*/ 2157413 w 2300288"/>
              <a:gd name="connsiteY1099" fmla="*/ 1744297 h 2572972"/>
              <a:gd name="connsiteX1100" fmla="*/ 2185988 w 2300288"/>
              <a:gd name="connsiteY1100" fmla="*/ 1687147 h 2572972"/>
              <a:gd name="connsiteX1101" fmla="*/ 2200275 w 2300288"/>
              <a:gd name="connsiteY1101" fmla="*/ 1644284 h 2572972"/>
              <a:gd name="connsiteX1102" fmla="*/ 2243138 w 2300288"/>
              <a:gd name="connsiteY1102" fmla="*/ 1601422 h 2572972"/>
              <a:gd name="connsiteX1103" fmla="*/ 2271713 w 2300288"/>
              <a:gd name="connsiteY1103" fmla="*/ 1529984 h 2572972"/>
              <a:gd name="connsiteX1104" fmla="*/ 2300288 w 2300288"/>
              <a:gd name="connsiteY1104" fmla="*/ 1487122 h 2572972"/>
              <a:gd name="connsiteX1105" fmla="*/ 2271713 w 2300288"/>
              <a:gd name="connsiteY1105" fmla="*/ 1329959 h 2572972"/>
              <a:gd name="connsiteX1106" fmla="*/ 2171700 w 2300288"/>
              <a:gd name="connsiteY1106" fmla="*/ 1272809 h 2572972"/>
              <a:gd name="connsiteX1107" fmla="*/ 1857375 w 2300288"/>
              <a:gd name="connsiteY1107" fmla="*/ 1172797 h 2572972"/>
              <a:gd name="connsiteX1108" fmla="*/ 1585913 w 2300288"/>
              <a:gd name="connsiteY1108" fmla="*/ 1072784 h 2572972"/>
              <a:gd name="connsiteX1109" fmla="*/ 1485900 w 2300288"/>
              <a:gd name="connsiteY1109" fmla="*/ 1015634 h 2572972"/>
              <a:gd name="connsiteX1110" fmla="*/ 1443038 w 2300288"/>
              <a:gd name="connsiteY1110" fmla="*/ 972772 h 2572972"/>
              <a:gd name="connsiteX1111" fmla="*/ 1357313 w 2300288"/>
              <a:gd name="connsiteY1111" fmla="*/ 944197 h 2572972"/>
              <a:gd name="connsiteX1112" fmla="*/ 1300163 w 2300288"/>
              <a:gd name="connsiteY1112" fmla="*/ 915622 h 2572972"/>
              <a:gd name="connsiteX1113" fmla="*/ 1228725 w 2300288"/>
              <a:gd name="connsiteY1113" fmla="*/ 887047 h 2572972"/>
              <a:gd name="connsiteX1114" fmla="*/ 800100 w 2300288"/>
              <a:gd name="connsiteY1114" fmla="*/ 901334 h 2572972"/>
              <a:gd name="connsiteX1115" fmla="*/ 757238 w 2300288"/>
              <a:gd name="connsiteY1115" fmla="*/ 944197 h 2572972"/>
              <a:gd name="connsiteX1116" fmla="*/ 700088 w 2300288"/>
              <a:gd name="connsiteY1116" fmla="*/ 958484 h 2572972"/>
              <a:gd name="connsiteX1117" fmla="*/ 642938 w 2300288"/>
              <a:gd name="connsiteY1117" fmla="*/ 1001347 h 2572972"/>
              <a:gd name="connsiteX1118" fmla="*/ 542925 w 2300288"/>
              <a:gd name="connsiteY1118" fmla="*/ 1115647 h 2572972"/>
              <a:gd name="connsiteX1119" fmla="*/ 471488 w 2300288"/>
              <a:gd name="connsiteY1119" fmla="*/ 1244234 h 2572972"/>
              <a:gd name="connsiteX1120" fmla="*/ 442913 w 2300288"/>
              <a:gd name="connsiteY1120" fmla="*/ 1287097 h 2572972"/>
              <a:gd name="connsiteX1121" fmla="*/ 428625 w 2300288"/>
              <a:gd name="connsiteY1121" fmla="*/ 1329959 h 2572972"/>
              <a:gd name="connsiteX1122" fmla="*/ 400050 w 2300288"/>
              <a:gd name="connsiteY1122" fmla="*/ 1372822 h 2572972"/>
              <a:gd name="connsiteX1123" fmla="*/ 328613 w 2300288"/>
              <a:gd name="connsiteY1123" fmla="*/ 1529984 h 2572972"/>
              <a:gd name="connsiteX1124" fmla="*/ 342900 w 2300288"/>
              <a:gd name="connsiteY1124" fmla="*/ 1872884 h 2572972"/>
              <a:gd name="connsiteX1125" fmla="*/ 357188 w 2300288"/>
              <a:gd name="connsiteY1125" fmla="*/ 1915747 h 2572972"/>
              <a:gd name="connsiteX1126" fmla="*/ 400050 w 2300288"/>
              <a:gd name="connsiteY1126" fmla="*/ 1958609 h 2572972"/>
              <a:gd name="connsiteX1127" fmla="*/ 471488 w 2300288"/>
              <a:gd name="connsiteY1127" fmla="*/ 2087197 h 2572972"/>
              <a:gd name="connsiteX1128" fmla="*/ 528638 w 2300288"/>
              <a:gd name="connsiteY1128" fmla="*/ 2201497 h 2572972"/>
              <a:gd name="connsiteX1129" fmla="*/ 657225 w 2300288"/>
              <a:gd name="connsiteY1129" fmla="*/ 2301509 h 2572972"/>
              <a:gd name="connsiteX1130" fmla="*/ 700088 w 2300288"/>
              <a:gd name="connsiteY1130" fmla="*/ 2344372 h 2572972"/>
              <a:gd name="connsiteX1131" fmla="*/ 771525 w 2300288"/>
              <a:gd name="connsiteY1131" fmla="*/ 2372947 h 2572972"/>
              <a:gd name="connsiteX1132" fmla="*/ 900113 w 2300288"/>
              <a:gd name="connsiteY1132" fmla="*/ 2415809 h 2572972"/>
              <a:gd name="connsiteX1133" fmla="*/ 957263 w 2300288"/>
              <a:gd name="connsiteY1133" fmla="*/ 2444384 h 2572972"/>
              <a:gd name="connsiteX1134" fmla="*/ 1000125 w 2300288"/>
              <a:gd name="connsiteY1134" fmla="*/ 2472959 h 2572972"/>
              <a:gd name="connsiteX1135" fmla="*/ 1085850 w 2300288"/>
              <a:gd name="connsiteY1135" fmla="*/ 2487247 h 2572972"/>
              <a:gd name="connsiteX1136" fmla="*/ 1128713 w 2300288"/>
              <a:gd name="connsiteY1136" fmla="*/ 2501534 h 2572972"/>
              <a:gd name="connsiteX1137" fmla="*/ 1185863 w 2300288"/>
              <a:gd name="connsiteY1137" fmla="*/ 2515822 h 2572972"/>
              <a:gd name="connsiteX1138" fmla="*/ 1300163 w 2300288"/>
              <a:gd name="connsiteY1138" fmla="*/ 2487247 h 2572972"/>
              <a:gd name="connsiteX1139" fmla="*/ 1328738 w 2300288"/>
              <a:gd name="connsiteY1139" fmla="*/ 2430097 h 2572972"/>
              <a:gd name="connsiteX1140" fmla="*/ 1385888 w 2300288"/>
              <a:gd name="connsiteY1140" fmla="*/ 2372947 h 2572972"/>
              <a:gd name="connsiteX1141" fmla="*/ 1443038 w 2300288"/>
              <a:gd name="connsiteY1141" fmla="*/ 2272934 h 2572972"/>
              <a:gd name="connsiteX1142" fmla="*/ 1471613 w 2300288"/>
              <a:gd name="connsiteY1142" fmla="*/ 2187209 h 2572972"/>
              <a:gd name="connsiteX1143" fmla="*/ 1528763 w 2300288"/>
              <a:gd name="connsiteY1143" fmla="*/ 2072909 h 2572972"/>
              <a:gd name="connsiteX1144" fmla="*/ 1585913 w 2300288"/>
              <a:gd name="connsiteY1144" fmla="*/ 1972897 h 2572972"/>
              <a:gd name="connsiteX1145" fmla="*/ 1628775 w 2300288"/>
              <a:gd name="connsiteY1145" fmla="*/ 1901459 h 2572972"/>
              <a:gd name="connsiteX1146" fmla="*/ 1671638 w 2300288"/>
              <a:gd name="connsiteY1146" fmla="*/ 1858597 h 2572972"/>
              <a:gd name="connsiteX1147" fmla="*/ 1700213 w 2300288"/>
              <a:gd name="connsiteY1147" fmla="*/ 1787159 h 2572972"/>
              <a:gd name="connsiteX1148" fmla="*/ 1743075 w 2300288"/>
              <a:gd name="connsiteY1148" fmla="*/ 1687147 h 2572972"/>
              <a:gd name="connsiteX1149" fmla="*/ 1757363 w 2300288"/>
              <a:gd name="connsiteY1149" fmla="*/ 1601422 h 2572972"/>
              <a:gd name="connsiteX1150" fmla="*/ 1728788 w 2300288"/>
              <a:gd name="connsiteY1150" fmla="*/ 1172797 h 2572972"/>
              <a:gd name="connsiteX1151" fmla="*/ 1685925 w 2300288"/>
              <a:gd name="connsiteY1151" fmla="*/ 1115647 h 2572972"/>
              <a:gd name="connsiteX1152" fmla="*/ 1585913 w 2300288"/>
              <a:gd name="connsiteY1152" fmla="*/ 1029922 h 2572972"/>
              <a:gd name="connsiteX1153" fmla="*/ 1543050 w 2300288"/>
              <a:gd name="connsiteY1153" fmla="*/ 1015634 h 2572972"/>
              <a:gd name="connsiteX1154" fmla="*/ 1443038 w 2300288"/>
              <a:gd name="connsiteY1154" fmla="*/ 987059 h 2572972"/>
              <a:gd name="connsiteX1155" fmla="*/ 1257300 w 2300288"/>
              <a:gd name="connsiteY1155" fmla="*/ 1001347 h 2572972"/>
              <a:gd name="connsiteX1156" fmla="*/ 1214438 w 2300288"/>
              <a:gd name="connsiteY1156" fmla="*/ 1044209 h 2572972"/>
              <a:gd name="connsiteX1157" fmla="*/ 1171575 w 2300288"/>
              <a:gd name="connsiteY1157" fmla="*/ 1058497 h 2572972"/>
              <a:gd name="connsiteX1158" fmla="*/ 1114425 w 2300288"/>
              <a:gd name="connsiteY1158" fmla="*/ 1115647 h 2572972"/>
              <a:gd name="connsiteX1159" fmla="*/ 985838 w 2300288"/>
              <a:gd name="connsiteY1159" fmla="*/ 1258522 h 2572972"/>
              <a:gd name="connsiteX1160" fmla="*/ 957263 w 2300288"/>
              <a:gd name="connsiteY1160" fmla="*/ 1329959 h 2572972"/>
              <a:gd name="connsiteX1161" fmla="*/ 900113 w 2300288"/>
              <a:gd name="connsiteY1161" fmla="*/ 1372822 h 2572972"/>
              <a:gd name="connsiteX1162" fmla="*/ 871538 w 2300288"/>
              <a:gd name="connsiteY1162" fmla="*/ 1429972 h 2572972"/>
              <a:gd name="connsiteX1163" fmla="*/ 814388 w 2300288"/>
              <a:gd name="connsiteY1163" fmla="*/ 1487122 h 2572972"/>
              <a:gd name="connsiteX1164" fmla="*/ 757238 w 2300288"/>
              <a:gd name="connsiteY1164" fmla="*/ 1601422 h 2572972"/>
              <a:gd name="connsiteX1165" fmla="*/ 785813 w 2300288"/>
              <a:gd name="connsiteY1165" fmla="*/ 1887172 h 2572972"/>
              <a:gd name="connsiteX1166" fmla="*/ 800100 w 2300288"/>
              <a:gd name="connsiteY1166" fmla="*/ 1930034 h 2572972"/>
              <a:gd name="connsiteX1167" fmla="*/ 857250 w 2300288"/>
              <a:gd name="connsiteY1167" fmla="*/ 1958609 h 2572972"/>
              <a:gd name="connsiteX1168" fmla="*/ 928688 w 2300288"/>
              <a:gd name="connsiteY1168" fmla="*/ 2015759 h 2572972"/>
              <a:gd name="connsiteX1169" fmla="*/ 1100138 w 2300288"/>
              <a:gd name="connsiteY1169" fmla="*/ 2087197 h 2572972"/>
              <a:gd name="connsiteX1170" fmla="*/ 1143000 w 2300288"/>
              <a:gd name="connsiteY1170" fmla="*/ 2115772 h 2572972"/>
              <a:gd name="connsiteX1171" fmla="*/ 1257300 w 2300288"/>
              <a:gd name="connsiteY1171" fmla="*/ 2158634 h 2572972"/>
              <a:gd name="connsiteX1172" fmla="*/ 1385888 w 2300288"/>
              <a:gd name="connsiteY1172" fmla="*/ 2201497 h 2572972"/>
              <a:gd name="connsiteX1173" fmla="*/ 1557338 w 2300288"/>
              <a:gd name="connsiteY1173" fmla="*/ 2144347 h 2572972"/>
              <a:gd name="connsiteX1174" fmla="*/ 1571625 w 2300288"/>
              <a:gd name="connsiteY1174" fmla="*/ 2087197 h 2572972"/>
              <a:gd name="connsiteX1175" fmla="*/ 1614488 w 2300288"/>
              <a:gd name="connsiteY1175" fmla="*/ 2044334 h 2572972"/>
              <a:gd name="connsiteX1176" fmla="*/ 1700213 w 2300288"/>
              <a:gd name="connsiteY1176" fmla="*/ 1887172 h 2572972"/>
              <a:gd name="connsiteX1177" fmla="*/ 1743075 w 2300288"/>
              <a:gd name="connsiteY1177" fmla="*/ 1858597 h 2572972"/>
              <a:gd name="connsiteX1178" fmla="*/ 1771650 w 2300288"/>
              <a:gd name="connsiteY1178" fmla="*/ 1787159 h 2572972"/>
              <a:gd name="connsiteX1179" fmla="*/ 1800225 w 2300288"/>
              <a:gd name="connsiteY1179" fmla="*/ 1687147 h 2572972"/>
              <a:gd name="connsiteX1180" fmla="*/ 1814513 w 2300288"/>
              <a:gd name="connsiteY1180" fmla="*/ 1587134 h 2572972"/>
              <a:gd name="connsiteX1181" fmla="*/ 1828800 w 2300288"/>
              <a:gd name="connsiteY1181" fmla="*/ 1515697 h 2572972"/>
              <a:gd name="connsiteX1182" fmla="*/ 1800225 w 2300288"/>
              <a:gd name="connsiteY1182" fmla="*/ 1229947 h 2572972"/>
              <a:gd name="connsiteX1183" fmla="*/ 1671638 w 2300288"/>
              <a:gd name="connsiteY1183" fmla="*/ 1101359 h 2572972"/>
              <a:gd name="connsiteX1184" fmla="*/ 1628775 w 2300288"/>
              <a:gd name="connsiteY1184" fmla="*/ 1044209 h 2572972"/>
              <a:gd name="connsiteX1185" fmla="*/ 1557338 w 2300288"/>
              <a:gd name="connsiteY1185" fmla="*/ 1015634 h 2572972"/>
              <a:gd name="connsiteX1186" fmla="*/ 1514475 w 2300288"/>
              <a:gd name="connsiteY1186" fmla="*/ 972772 h 2572972"/>
              <a:gd name="connsiteX1187" fmla="*/ 1443038 w 2300288"/>
              <a:gd name="connsiteY1187" fmla="*/ 944197 h 2572972"/>
              <a:gd name="connsiteX1188" fmla="*/ 1400175 w 2300288"/>
              <a:gd name="connsiteY1188" fmla="*/ 915622 h 2572972"/>
              <a:gd name="connsiteX1189" fmla="*/ 1243013 w 2300288"/>
              <a:gd name="connsiteY1189" fmla="*/ 929909 h 2572972"/>
              <a:gd name="connsiteX1190" fmla="*/ 1200150 w 2300288"/>
              <a:gd name="connsiteY1190" fmla="*/ 958484 h 2572972"/>
              <a:gd name="connsiteX1191" fmla="*/ 1114425 w 2300288"/>
              <a:gd name="connsiteY1191" fmla="*/ 1058497 h 2572972"/>
              <a:gd name="connsiteX1192" fmla="*/ 1000125 w 2300288"/>
              <a:gd name="connsiteY1192" fmla="*/ 1144222 h 2572972"/>
              <a:gd name="connsiteX1193" fmla="*/ 957263 w 2300288"/>
              <a:gd name="connsiteY1193" fmla="*/ 1187084 h 2572972"/>
              <a:gd name="connsiteX1194" fmla="*/ 871538 w 2300288"/>
              <a:gd name="connsiteY1194" fmla="*/ 1301384 h 2572972"/>
              <a:gd name="connsiteX1195" fmla="*/ 828675 w 2300288"/>
              <a:gd name="connsiteY1195" fmla="*/ 1372822 h 2572972"/>
              <a:gd name="connsiteX1196" fmla="*/ 800100 w 2300288"/>
              <a:gd name="connsiteY1196" fmla="*/ 1415684 h 2572972"/>
              <a:gd name="connsiteX1197" fmla="*/ 785813 w 2300288"/>
              <a:gd name="connsiteY1197" fmla="*/ 1458547 h 2572972"/>
              <a:gd name="connsiteX1198" fmla="*/ 757238 w 2300288"/>
              <a:gd name="connsiteY1198" fmla="*/ 1529984 h 2572972"/>
              <a:gd name="connsiteX1199" fmla="*/ 771525 w 2300288"/>
              <a:gd name="connsiteY1199" fmla="*/ 1672859 h 2572972"/>
              <a:gd name="connsiteX1200" fmla="*/ 828675 w 2300288"/>
              <a:gd name="connsiteY1200" fmla="*/ 1787159 h 2572972"/>
              <a:gd name="connsiteX1201" fmla="*/ 885825 w 2300288"/>
              <a:gd name="connsiteY1201" fmla="*/ 1858597 h 2572972"/>
              <a:gd name="connsiteX1202" fmla="*/ 1000125 w 2300288"/>
              <a:gd name="connsiteY1202" fmla="*/ 1972897 h 2572972"/>
              <a:gd name="connsiteX1203" fmla="*/ 1114425 w 2300288"/>
              <a:gd name="connsiteY1203" fmla="*/ 2015759 h 2572972"/>
              <a:gd name="connsiteX1204" fmla="*/ 1243013 w 2300288"/>
              <a:gd name="connsiteY1204" fmla="*/ 2058622 h 2572972"/>
              <a:gd name="connsiteX1205" fmla="*/ 1328738 w 2300288"/>
              <a:gd name="connsiteY1205" fmla="*/ 2101484 h 2572972"/>
              <a:gd name="connsiteX1206" fmla="*/ 1443038 w 2300288"/>
              <a:gd name="connsiteY1206" fmla="*/ 2130059 h 2572972"/>
              <a:gd name="connsiteX1207" fmla="*/ 1500188 w 2300288"/>
              <a:gd name="connsiteY1207" fmla="*/ 2158634 h 2572972"/>
              <a:gd name="connsiteX1208" fmla="*/ 1714500 w 2300288"/>
              <a:gd name="connsiteY1208" fmla="*/ 2215784 h 2572972"/>
              <a:gd name="connsiteX1209" fmla="*/ 2100263 w 2300288"/>
              <a:gd name="connsiteY1209" fmla="*/ 2215784 h 2572972"/>
              <a:gd name="connsiteX1210" fmla="*/ 2114550 w 2300288"/>
              <a:gd name="connsiteY1210" fmla="*/ 2158634 h 2572972"/>
              <a:gd name="connsiteX1211" fmla="*/ 2128838 w 2300288"/>
              <a:gd name="connsiteY1211" fmla="*/ 2058622 h 2572972"/>
              <a:gd name="connsiteX1212" fmla="*/ 2085975 w 2300288"/>
              <a:gd name="connsiteY1212" fmla="*/ 1458547 h 2572972"/>
              <a:gd name="connsiteX1213" fmla="*/ 2028825 w 2300288"/>
              <a:gd name="connsiteY1213" fmla="*/ 1415684 h 2572972"/>
              <a:gd name="connsiteX1214" fmla="*/ 1928813 w 2300288"/>
              <a:gd name="connsiteY1214" fmla="*/ 1315672 h 2572972"/>
              <a:gd name="connsiteX1215" fmla="*/ 1800225 w 2300288"/>
              <a:gd name="connsiteY1215" fmla="*/ 1229947 h 2572972"/>
              <a:gd name="connsiteX1216" fmla="*/ 1743075 w 2300288"/>
              <a:gd name="connsiteY1216" fmla="*/ 1201372 h 2572972"/>
              <a:gd name="connsiteX1217" fmla="*/ 1600200 w 2300288"/>
              <a:gd name="connsiteY1217" fmla="*/ 1101359 h 2572972"/>
              <a:gd name="connsiteX1218" fmla="*/ 1528763 w 2300288"/>
              <a:gd name="connsiteY1218" fmla="*/ 1072784 h 2572972"/>
              <a:gd name="connsiteX1219" fmla="*/ 1357313 w 2300288"/>
              <a:gd name="connsiteY1219" fmla="*/ 1087072 h 2572972"/>
              <a:gd name="connsiteX1220" fmla="*/ 1185863 w 2300288"/>
              <a:gd name="connsiteY1220" fmla="*/ 1229947 h 2572972"/>
              <a:gd name="connsiteX1221" fmla="*/ 1114425 w 2300288"/>
              <a:gd name="connsiteY1221" fmla="*/ 1287097 h 2572972"/>
              <a:gd name="connsiteX1222" fmla="*/ 1057275 w 2300288"/>
              <a:gd name="connsiteY1222" fmla="*/ 1301384 h 2572972"/>
              <a:gd name="connsiteX1223" fmla="*/ 1000125 w 2300288"/>
              <a:gd name="connsiteY1223" fmla="*/ 1358534 h 2572972"/>
              <a:gd name="connsiteX1224" fmla="*/ 914400 w 2300288"/>
              <a:gd name="connsiteY1224" fmla="*/ 1415684 h 2572972"/>
              <a:gd name="connsiteX1225" fmla="*/ 814388 w 2300288"/>
              <a:gd name="connsiteY1225" fmla="*/ 1515697 h 2572972"/>
              <a:gd name="connsiteX1226" fmla="*/ 757238 w 2300288"/>
              <a:gd name="connsiteY1226" fmla="*/ 1658572 h 2572972"/>
              <a:gd name="connsiteX1227" fmla="*/ 771525 w 2300288"/>
              <a:gd name="connsiteY1227" fmla="*/ 1830022 h 2572972"/>
              <a:gd name="connsiteX1228" fmla="*/ 800100 w 2300288"/>
              <a:gd name="connsiteY1228" fmla="*/ 1887172 h 2572972"/>
              <a:gd name="connsiteX1229" fmla="*/ 871538 w 2300288"/>
              <a:gd name="connsiteY1229" fmla="*/ 1972897 h 2572972"/>
              <a:gd name="connsiteX1230" fmla="*/ 1014413 w 2300288"/>
              <a:gd name="connsiteY1230" fmla="*/ 2072909 h 2572972"/>
              <a:gd name="connsiteX1231" fmla="*/ 1071563 w 2300288"/>
              <a:gd name="connsiteY1231" fmla="*/ 2101484 h 2572972"/>
              <a:gd name="connsiteX1232" fmla="*/ 1128713 w 2300288"/>
              <a:gd name="connsiteY1232" fmla="*/ 2144347 h 2572972"/>
              <a:gd name="connsiteX1233" fmla="*/ 1271588 w 2300288"/>
              <a:gd name="connsiteY1233" fmla="*/ 2201497 h 2572972"/>
              <a:gd name="connsiteX1234" fmla="*/ 1328738 w 2300288"/>
              <a:gd name="connsiteY1234" fmla="*/ 2215784 h 2572972"/>
              <a:gd name="connsiteX1235" fmla="*/ 1500188 w 2300288"/>
              <a:gd name="connsiteY1235" fmla="*/ 2244359 h 2572972"/>
              <a:gd name="connsiteX1236" fmla="*/ 1643063 w 2300288"/>
              <a:gd name="connsiteY1236" fmla="*/ 2215784 h 2572972"/>
              <a:gd name="connsiteX1237" fmla="*/ 1714500 w 2300288"/>
              <a:gd name="connsiteY1237" fmla="*/ 2101484 h 2572972"/>
              <a:gd name="connsiteX1238" fmla="*/ 1785938 w 2300288"/>
              <a:gd name="connsiteY1238" fmla="*/ 2001472 h 2572972"/>
              <a:gd name="connsiteX1239" fmla="*/ 1843088 w 2300288"/>
              <a:gd name="connsiteY1239" fmla="*/ 1901459 h 2572972"/>
              <a:gd name="connsiteX1240" fmla="*/ 1885950 w 2300288"/>
              <a:gd name="connsiteY1240" fmla="*/ 1858597 h 2572972"/>
              <a:gd name="connsiteX1241" fmla="*/ 1957388 w 2300288"/>
              <a:gd name="connsiteY1241" fmla="*/ 1730009 h 2572972"/>
              <a:gd name="connsiteX1242" fmla="*/ 1971675 w 2300288"/>
              <a:gd name="connsiteY1242" fmla="*/ 1672859 h 2572972"/>
              <a:gd name="connsiteX1243" fmla="*/ 2000250 w 2300288"/>
              <a:gd name="connsiteY1243" fmla="*/ 1615709 h 2572972"/>
              <a:gd name="connsiteX1244" fmla="*/ 2014538 w 2300288"/>
              <a:gd name="connsiteY1244" fmla="*/ 1472834 h 2572972"/>
              <a:gd name="connsiteX1245" fmla="*/ 1943100 w 2300288"/>
              <a:gd name="connsiteY1245" fmla="*/ 1201372 h 2572972"/>
              <a:gd name="connsiteX1246" fmla="*/ 1785938 w 2300288"/>
              <a:gd name="connsiteY1246" fmla="*/ 972772 h 2572972"/>
              <a:gd name="connsiteX1247" fmla="*/ 1728788 w 2300288"/>
              <a:gd name="connsiteY1247" fmla="*/ 929909 h 2572972"/>
              <a:gd name="connsiteX1248" fmla="*/ 1671638 w 2300288"/>
              <a:gd name="connsiteY1248" fmla="*/ 858472 h 2572972"/>
              <a:gd name="connsiteX1249" fmla="*/ 1614488 w 2300288"/>
              <a:gd name="connsiteY1249" fmla="*/ 815609 h 2572972"/>
              <a:gd name="connsiteX1250" fmla="*/ 1557338 w 2300288"/>
              <a:gd name="connsiteY1250" fmla="*/ 758459 h 2572972"/>
              <a:gd name="connsiteX1251" fmla="*/ 1443038 w 2300288"/>
              <a:gd name="connsiteY1251" fmla="*/ 701309 h 2572972"/>
              <a:gd name="connsiteX1252" fmla="*/ 1243013 w 2300288"/>
              <a:gd name="connsiteY1252" fmla="*/ 715597 h 2572972"/>
              <a:gd name="connsiteX1253" fmla="*/ 1200150 w 2300288"/>
              <a:gd name="connsiteY1253" fmla="*/ 744172 h 2572972"/>
              <a:gd name="connsiteX1254" fmla="*/ 1143000 w 2300288"/>
              <a:gd name="connsiteY1254" fmla="*/ 758459 h 2572972"/>
              <a:gd name="connsiteX1255" fmla="*/ 1028700 w 2300288"/>
              <a:gd name="connsiteY1255" fmla="*/ 829897 h 2572972"/>
              <a:gd name="connsiteX1256" fmla="*/ 971550 w 2300288"/>
              <a:gd name="connsiteY1256" fmla="*/ 872759 h 2572972"/>
              <a:gd name="connsiteX1257" fmla="*/ 842963 w 2300288"/>
              <a:gd name="connsiteY1257" fmla="*/ 958484 h 2572972"/>
              <a:gd name="connsiteX1258" fmla="*/ 714375 w 2300288"/>
              <a:gd name="connsiteY1258" fmla="*/ 1087072 h 2572972"/>
              <a:gd name="connsiteX1259" fmla="*/ 685800 w 2300288"/>
              <a:gd name="connsiteY1259" fmla="*/ 1158509 h 2572972"/>
              <a:gd name="connsiteX1260" fmla="*/ 657225 w 2300288"/>
              <a:gd name="connsiteY1260" fmla="*/ 1258522 h 2572972"/>
              <a:gd name="connsiteX1261" fmla="*/ 628650 w 2300288"/>
              <a:gd name="connsiteY1261" fmla="*/ 1315672 h 2572972"/>
              <a:gd name="connsiteX1262" fmla="*/ 642938 w 2300288"/>
              <a:gd name="connsiteY1262" fmla="*/ 1501409 h 2572972"/>
              <a:gd name="connsiteX1263" fmla="*/ 671513 w 2300288"/>
              <a:gd name="connsiteY1263" fmla="*/ 1558559 h 2572972"/>
              <a:gd name="connsiteX1264" fmla="*/ 771525 w 2300288"/>
              <a:gd name="connsiteY1264" fmla="*/ 1672859 h 2572972"/>
              <a:gd name="connsiteX1265" fmla="*/ 842963 w 2300288"/>
              <a:gd name="connsiteY1265" fmla="*/ 1772872 h 2572972"/>
              <a:gd name="connsiteX1266" fmla="*/ 900113 w 2300288"/>
              <a:gd name="connsiteY1266" fmla="*/ 1787159 h 2572972"/>
              <a:gd name="connsiteX1267" fmla="*/ 1042988 w 2300288"/>
              <a:gd name="connsiteY1267" fmla="*/ 1844309 h 2572972"/>
              <a:gd name="connsiteX1268" fmla="*/ 1171575 w 2300288"/>
              <a:gd name="connsiteY1268" fmla="*/ 1887172 h 2572972"/>
              <a:gd name="connsiteX1269" fmla="*/ 1271588 w 2300288"/>
              <a:gd name="connsiteY1269" fmla="*/ 1915747 h 2572972"/>
              <a:gd name="connsiteX1270" fmla="*/ 1357313 w 2300288"/>
              <a:gd name="connsiteY1270" fmla="*/ 1944322 h 2572972"/>
              <a:gd name="connsiteX1271" fmla="*/ 1457325 w 2300288"/>
              <a:gd name="connsiteY1271" fmla="*/ 1958609 h 2572972"/>
              <a:gd name="connsiteX1272" fmla="*/ 1514475 w 2300288"/>
              <a:gd name="connsiteY1272" fmla="*/ 1972897 h 2572972"/>
              <a:gd name="connsiteX1273" fmla="*/ 1757363 w 2300288"/>
              <a:gd name="connsiteY1273" fmla="*/ 1901459 h 2572972"/>
              <a:gd name="connsiteX1274" fmla="*/ 1785938 w 2300288"/>
              <a:gd name="connsiteY1274" fmla="*/ 1830022 h 2572972"/>
              <a:gd name="connsiteX1275" fmla="*/ 1800225 w 2300288"/>
              <a:gd name="connsiteY1275" fmla="*/ 1730009 h 2572972"/>
              <a:gd name="connsiteX1276" fmla="*/ 1857375 w 2300288"/>
              <a:gd name="connsiteY1276" fmla="*/ 1615709 h 2572972"/>
              <a:gd name="connsiteX1277" fmla="*/ 1871663 w 2300288"/>
              <a:gd name="connsiteY1277" fmla="*/ 1444259 h 2572972"/>
              <a:gd name="connsiteX1278" fmla="*/ 1885950 w 2300288"/>
              <a:gd name="connsiteY1278" fmla="*/ 1401397 h 2572972"/>
              <a:gd name="connsiteX1279" fmla="*/ 1857375 w 2300288"/>
              <a:gd name="connsiteY1279" fmla="*/ 1229947 h 2572972"/>
              <a:gd name="connsiteX1280" fmla="*/ 1743075 w 2300288"/>
              <a:gd name="connsiteY1280" fmla="*/ 1044209 h 2572972"/>
              <a:gd name="connsiteX1281" fmla="*/ 1700213 w 2300288"/>
              <a:gd name="connsiteY1281" fmla="*/ 958484 h 2572972"/>
              <a:gd name="connsiteX1282" fmla="*/ 1328738 w 2300288"/>
              <a:gd name="connsiteY1282" fmla="*/ 687022 h 2572972"/>
              <a:gd name="connsiteX1283" fmla="*/ 1157288 w 2300288"/>
              <a:gd name="connsiteY1283" fmla="*/ 629872 h 2572972"/>
              <a:gd name="connsiteX1284" fmla="*/ 828675 w 2300288"/>
              <a:gd name="connsiteY1284" fmla="*/ 529859 h 2572972"/>
              <a:gd name="connsiteX1285" fmla="*/ 714375 w 2300288"/>
              <a:gd name="connsiteY1285" fmla="*/ 501284 h 2572972"/>
              <a:gd name="connsiteX1286" fmla="*/ 500063 w 2300288"/>
              <a:gd name="connsiteY1286" fmla="*/ 515572 h 2572972"/>
              <a:gd name="connsiteX1287" fmla="*/ 442913 w 2300288"/>
              <a:gd name="connsiteY1287" fmla="*/ 572722 h 2572972"/>
              <a:gd name="connsiteX1288" fmla="*/ 328613 w 2300288"/>
              <a:gd name="connsiteY1288" fmla="*/ 729884 h 2572972"/>
              <a:gd name="connsiteX1289" fmla="*/ 300038 w 2300288"/>
              <a:gd name="connsiteY1289" fmla="*/ 787034 h 2572972"/>
              <a:gd name="connsiteX1290" fmla="*/ 242888 w 2300288"/>
              <a:gd name="connsiteY1290" fmla="*/ 844184 h 2572972"/>
              <a:gd name="connsiteX1291" fmla="*/ 214313 w 2300288"/>
              <a:gd name="connsiteY1291" fmla="*/ 915622 h 2572972"/>
              <a:gd name="connsiteX1292" fmla="*/ 157163 w 2300288"/>
              <a:gd name="connsiteY1292" fmla="*/ 972772 h 2572972"/>
              <a:gd name="connsiteX1293" fmla="*/ 128588 w 2300288"/>
              <a:gd name="connsiteY1293" fmla="*/ 1115647 h 2572972"/>
              <a:gd name="connsiteX1294" fmla="*/ 185738 w 2300288"/>
              <a:gd name="connsiteY1294" fmla="*/ 1401397 h 2572972"/>
              <a:gd name="connsiteX1295" fmla="*/ 271463 w 2300288"/>
              <a:gd name="connsiteY1295" fmla="*/ 1572847 h 2572972"/>
              <a:gd name="connsiteX1296" fmla="*/ 342900 w 2300288"/>
              <a:gd name="connsiteY1296" fmla="*/ 1629997 h 2572972"/>
              <a:gd name="connsiteX1297" fmla="*/ 614363 w 2300288"/>
              <a:gd name="connsiteY1297" fmla="*/ 1844309 h 2572972"/>
              <a:gd name="connsiteX1298" fmla="*/ 871538 w 2300288"/>
              <a:gd name="connsiteY1298" fmla="*/ 1944322 h 2572972"/>
              <a:gd name="connsiteX1299" fmla="*/ 1214438 w 2300288"/>
              <a:gd name="connsiteY1299" fmla="*/ 2087197 h 2572972"/>
              <a:gd name="connsiteX1300" fmla="*/ 1343025 w 2300288"/>
              <a:gd name="connsiteY1300" fmla="*/ 2115772 h 2572972"/>
              <a:gd name="connsiteX1301" fmla="*/ 1657350 w 2300288"/>
              <a:gd name="connsiteY1301" fmla="*/ 2087197 h 2572972"/>
              <a:gd name="connsiteX1302" fmla="*/ 1685925 w 2300288"/>
              <a:gd name="connsiteY1302" fmla="*/ 2015759 h 2572972"/>
              <a:gd name="connsiteX1303" fmla="*/ 1714500 w 2300288"/>
              <a:gd name="connsiteY1303" fmla="*/ 1915747 h 2572972"/>
              <a:gd name="connsiteX1304" fmla="*/ 1728788 w 2300288"/>
              <a:gd name="connsiteY1304" fmla="*/ 1872884 h 2572972"/>
              <a:gd name="connsiteX1305" fmla="*/ 1800225 w 2300288"/>
              <a:gd name="connsiteY1305" fmla="*/ 1687147 h 2572972"/>
              <a:gd name="connsiteX1306" fmla="*/ 1814513 w 2300288"/>
              <a:gd name="connsiteY1306" fmla="*/ 1558559 h 2572972"/>
              <a:gd name="connsiteX1307" fmla="*/ 1800225 w 2300288"/>
              <a:gd name="connsiteY1307" fmla="*/ 1187084 h 2572972"/>
              <a:gd name="connsiteX1308" fmla="*/ 1743075 w 2300288"/>
              <a:gd name="connsiteY1308" fmla="*/ 1144222 h 2572972"/>
              <a:gd name="connsiteX1309" fmla="*/ 1585913 w 2300288"/>
              <a:gd name="connsiteY1309" fmla="*/ 1087072 h 2572972"/>
              <a:gd name="connsiteX1310" fmla="*/ 1543050 w 2300288"/>
              <a:gd name="connsiteY1310" fmla="*/ 1058497 h 2572972"/>
              <a:gd name="connsiteX1311" fmla="*/ 1471613 w 2300288"/>
              <a:gd name="connsiteY1311" fmla="*/ 1029922 h 2572972"/>
              <a:gd name="connsiteX1312" fmla="*/ 1185863 w 2300288"/>
              <a:gd name="connsiteY1312" fmla="*/ 1058497 h 2572972"/>
              <a:gd name="connsiteX1313" fmla="*/ 1071563 w 2300288"/>
              <a:gd name="connsiteY1313" fmla="*/ 1115647 h 2572972"/>
              <a:gd name="connsiteX1314" fmla="*/ 1014413 w 2300288"/>
              <a:gd name="connsiteY1314" fmla="*/ 1172797 h 2572972"/>
              <a:gd name="connsiteX1315" fmla="*/ 928688 w 2300288"/>
              <a:gd name="connsiteY1315" fmla="*/ 1244234 h 2572972"/>
              <a:gd name="connsiteX1316" fmla="*/ 842963 w 2300288"/>
              <a:gd name="connsiteY1316" fmla="*/ 1358534 h 2572972"/>
              <a:gd name="connsiteX1317" fmla="*/ 742950 w 2300288"/>
              <a:gd name="connsiteY1317" fmla="*/ 1444259 h 2572972"/>
              <a:gd name="connsiteX1318" fmla="*/ 685800 w 2300288"/>
              <a:gd name="connsiteY1318" fmla="*/ 1515697 h 2572972"/>
              <a:gd name="connsiteX1319" fmla="*/ 657225 w 2300288"/>
              <a:gd name="connsiteY1319" fmla="*/ 1801447 h 2572972"/>
              <a:gd name="connsiteX1320" fmla="*/ 714375 w 2300288"/>
              <a:gd name="connsiteY1320" fmla="*/ 1987184 h 2572972"/>
              <a:gd name="connsiteX1321" fmla="*/ 900113 w 2300288"/>
              <a:gd name="connsiteY1321" fmla="*/ 2172922 h 2572972"/>
              <a:gd name="connsiteX1322" fmla="*/ 1157288 w 2300288"/>
              <a:gd name="connsiteY1322" fmla="*/ 2287222 h 2572972"/>
              <a:gd name="connsiteX1323" fmla="*/ 1600200 w 2300288"/>
              <a:gd name="connsiteY1323" fmla="*/ 2358659 h 2572972"/>
              <a:gd name="connsiteX1324" fmla="*/ 1700213 w 2300288"/>
              <a:gd name="connsiteY1324" fmla="*/ 2387234 h 2572972"/>
              <a:gd name="connsiteX1325" fmla="*/ 2028825 w 2300288"/>
              <a:gd name="connsiteY1325" fmla="*/ 2358659 h 2572972"/>
              <a:gd name="connsiteX1326" fmla="*/ 2071688 w 2300288"/>
              <a:gd name="connsiteY1326" fmla="*/ 2272934 h 2572972"/>
              <a:gd name="connsiteX1327" fmla="*/ 2114550 w 2300288"/>
              <a:gd name="connsiteY1327" fmla="*/ 2130059 h 2572972"/>
              <a:gd name="connsiteX1328" fmla="*/ 2143125 w 2300288"/>
              <a:gd name="connsiteY1328" fmla="*/ 2030047 h 2572972"/>
              <a:gd name="connsiteX1329" fmla="*/ 2114550 w 2300288"/>
              <a:gd name="connsiteY1329" fmla="*/ 1715722 h 2572972"/>
              <a:gd name="connsiteX1330" fmla="*/ 2000250 w 2300288"/>
              <a:gd name="connsiteY1330" fmla="*/ 1529984 h 2572972"/>
              <a:gd name="connsiteX1331" fmla="*/ 1871663 w 2300288"/>
              <a:gd name="connsiteY1331" fmla="*/ 1372822 h 2572972"/>
              <a:gd name="connsiteX1332" fmla="*/ 1771650 w 2300288"/>
              <a:gd name="connsiteY1332" fmla="*/ 1315672 h 2572972"/>
              <a:gd name="connsiteX1333" fmla="*/ 1671638 w 2300288"/>
              <a:gd name="connsiteY1333" fmla="*/ 1244234 h 2572972"/>
              <a:gd name="connsiteX1334" fmla="*/ 1500188 w 2300288"/>
              <a:gd name="connsiteY1334" fmla="*/ 1215659 h 2572972"/>
              <a:gd name="connsiteX1335" fmla="*/ 1143000 w 2300288"/>
              <a:gd name="connsiteY1335" fmla="*/ 1244234 h 2572972"/>
              <a:gd name="connsiteX1336" fmla="*/ 1057275 w 2300288"/>
              <a:gd name="connsiteY1336" fmla="*/ 1301384 h 2572972"/>
              <a:gd name="connsiteX1337" fmla="*/ 1000125 w 2300288"/>
              <a:gd name="connsiteY1337" fmla="*/ 1329959 h 2572972"/>
              <a:gd name="connsiteX1338" fmla="*/ 942975 w 2300288"/>
              <a:gd name="connsiteY1338" fmla="*/ 1372822 h 2572972"/>
              <a:gd name="connsiteX1339" fmla="*/ 828675 w 2300288"/>
              <a:gd name="connsiteY1339" fmla="*/ 1444259 h 2572972"/>
              <a:gd name="connsiteX1340" fmla="*/ 714375 w 2300288"/>
              <a:gd name="connsiteY1340" fmla="*/ 1544272 h 2572972"/>
              <a:gd name="connsiteX1341" fmla="*/ 671513 w 2300288"/>
              <a:gd name="connsiteY1341" fmla="*/ 1572847 h 2572972"/>
              <a:gd name="connsiteX1342" fmla="*/ 700088 w 2300288"/>
              <a:gd name="connsiteY1342" fmla="*/ 1730009 h 2572972"/>
              <a:gd name="connsiteX1343" fmla="*/ 800100 w 2300288"/>
              <a:gd name="connsiteY1343" fmla="*/ 1787159 h 2572972"/>
              <a:gd name="connsiteX1344" fmla="*/ 828675 w 2300288"/>
              <a:gd name="connsiteY1344" fmla="*/ 1787159 h 257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</a:cxnLst>
            <a:rect l="l" t="t" r="r" b="b"/>
            <a:pathLst>
              <a:path w="2300288" h="2572972">
                <a:moveTo>
                  <a:pt x="1357313" y="101234"/>
                </a:moveTo>
                <a:cubicBezTo>
                  <a:pt x="1347788" y="82184"/>
                  <a:pt x="1343798" y="59144"/>
                  <a:pt x="1328738" y="44084"/>
                </a:cubicBezTo>
                <a:cubicBezTo>
                  <a:pt x="1284654" y="0"/>
                  <a:pt x="1252810" y="16632"/>
                  <a:pt x="1200150" y="29797"/>
                </a:cubicBezTo>
                <a:cubicBezTo>
                  <a:pt x="1185540" y="33450"/>
                  <a:pt x="1171130" y="38152"/>
                  <a:pt x="1157288" y="44084"/>
                </a:cubicBezTo>
                <a:cubicBezTo>
                  <a:pt x="1137712" y="52474"/>
                  <a:pt x="1119913" y="64749"/>
                  <a:pt x="1100138" y="72659"/>
                </a:cubicBezTo>
                <a:cubicBezTo>
                  <a:pt x="1072172" y="83846"/>
                  <a:pt x="1041354" y="87764"/>
                  <a:pt x="1014413" y="101234"/>
                </a:cubicBezTo>
                <a:cubicBezTo>
                  <a:pt x="824872" y="196004"/>
                  <a:pt x="1061559" y="81028"/>
                  <a:pt x="914400" y="144097"/>
                </a:cubicBezTo>
                <a:cubicBezTo>
                  <a:pt x="739032" y="219255"/>
                  <a:pt x="957899" y="129492"/>
                  <a:pt x="814388" y="201247"/>
                </a:cubicBezTo>
                <a:cubicBezTo>
                  <a:pt x="800917" y="207982"/>
                  <a:pt x="785813" y="210772"/>
                  <a:pt x="771525" y="215534"/>
                </a:cubicBezTo>
                <a:cubicBezTo>
                  <a:pt x="712838" y="303566"/>
                  <a:pt x="783579" y="220037"/>
                  <a:pt x="657225" y="272684"/>
                </a:cubicBezTo>
                <a:cubicBezTo>
                  <a:pt x="625524" y="285893"/>
                  <a:pt x="604080" y="318973"/>
                  <a:pt x="571500" y="329834"/>
                </a:cubicBezTo>
                <a:cubicBezTo>
                  <a:pt x="557213" y="334597"/>
                  <a:pt x="542108" y="337387"/>
                  <a:pt x="528638" y="344122"/>
                </a:cubicBezTo>
                <a:cubicBezTo>
                  <a:pt x="484408" y="366237"/>
                  <a:pt x="473933" y="389669"/>
                  <a:pt x="428625" y="415559"/>
                </a:cubicBezTo>
                <a:cubicBezTo>
                  <a:pt x="415549" y="423031"/>
                  <a:pt x="399233" y="423112"/>
                  <a:pt x="385763" y="429847"/>
                </a:cubicBezTo>
                <a:cubicBezTo>
                  <a:pt x="274984" y="485237"/>
                  <a:pt x="407765" y="436801"/>
                  <a:pt x="300038" y="472709"/>
                </a:cubicBezTo>
                <a:cubicBezTo>
                  <a:pt x="257890" y="500807"/>
                  <a:pt x="248693" y="502891"/>
                  <a:pt x="214313" y="544147"/>
                </a:cubicBezTo>
                <a:cubicBezTo>
                  <a:pt x="203320" y="557338"/>
                  <a:pt x="197880" y="574867"/>
                  <a:pt x="185738" y="587009"/>
                </a:cubicBezTo>
                <a:cubicBezTo>
                  <a:pt x="168900" y="603847"/>
                  <a:pt x="147638" y="615584"/>
                  <a:pt x="128588" y="629872"/>
                </a:cubicBezTo>
                <a:cubicBezTo>
                  <a:pt x="89075" y="748406"/>
                  <a:pt x="155410" y="561938"/>
                  <a:pt x="57150" y="758459"/>
                </a:cubicBezTo>
                <a:lnTo>
                  <a:pt x="0" y="872759"/>
                </a:lnTo>
                <a:cubicBezTo>
                  <a:pt x="4763" y="963247"/>
                  <a:pt x="3492" y="1054255"/>
                  <a:pt x="14288" y="1144222"/>
                </a:cubicBezTo>
                <a:cubicBezTo>
                  <a:pt x="17877" y="1174128"/>
                  <a:pt x="33338" y="1201372"/>
                  <a:pt x="42863" y="1229947"/>
                </a:cubicBezTo>
                <a:lnTo>
                  <a:pt x="57150" y="1272809"/>
                </a:lnTo>
                <a:lnTo>
                  <a:pt x="85725" y="1358534"/>
                </a:lnTo>
                <a:cubicBezTo>
                  <a:pt x="90488" y="1372822"/>
                  <a:pt x="90977" y="1389349"/>
                  <a:pt x="100013" y="1401397"/>
                </a:cubicBezTo>
                <a:cubicBezTo>
                  <a:pt x="114300" y="1420447"/>
                  <a:pt x="129034" y="1439170"/>
                  <a:pt x="142875" y="1458547"/>
                </a:cubicBezTo>
                <a:cubicBezTo>
                  <a:pt x="152856" y="1472520"/>
                  <a:pt x="159308" y="1489267"/>
                  <a:pt x="171450" y="1501409"/>
                </a:cubicBezTo>
                <a:cubicBezTo>
                  <a:pt x="183592" y="1513551"/>
                  <a:pt x="200340" y="1520003"/>
                  <a:pt x="214313" y="1529984"/>
                </a:cubicBezTo>
                <a:cubicBezTo>
                  <a:pt x="233690" y="1543825"/>
                  <a:pt x="254625" y="1556009"/>
                  <a:pt x="271463" y="1572847"/>
                </a:cubicBezTo>
                <a:cubicBezTo>
                  <a:pt x="283605" y="1584989"/>
                  <a:pt x="287896" y="1603567"/>
                  <a:pt x="300038" y="1615709"/>
                </a:cubicBezTo>
                <a:cubicBezTo>
                  <a:pt x="312180" y="1627851"/>
                  <a:pt x="329709" y="1633291"/>
                  <a:pt x="342900" y="1644284"/>
                </a:cubicBezTo>
                <a:cubicBezTo>
                  <a:pt x="414248" y="1703741"/>
                  <a:pt x="353300" y="1676326"/>
                  <a:pt x="428625" y="1701434"/>
                </a:cubicBezTo>
                <a:cubicBezTo>
                  <a:pt x="442913" y="1710959"/>
                  <a:pt x="457515" y="1720028"/>
                  <a:pt x="471488" y="1730009"/>
                </a:cubicBezTo>
                <a:cubicBezTo>
                  <a:pt x="490865" y="1743850"/>
                  <a:pt x="507339" y="1762223"/>
                  <a:pt x="528638" y="1772872"/>
                </a:cubicBezTo>
                <a:cubicBezTo>
                  <a:pt x="555579" y="1786342"/>
                  <a:pt x="589301" y="1784739"/>
                  <a:pt x="614363" y="1801447"/>
                </a:cubicBezTo>
                <a:cubicBezTo>
                  <a:pt x="628650" y="1810972"/>
                  <a:pt x="641534" y="1823048"/>
                  <a:pt x="657225" y="1830022"/>
                </a:cubicBezTo>
                <a:cubicBezTo>
                  <a:pt x="684750" y="1842255"/>
                  <a:pt x="714984" y="1847411"/>
                  <a:pt x="742950" y="1858597"/>
                </a:cubicBezTo>
                <a:cubicBezTo>
                  <a:pt x="766763" y="1868122"/>
                  <a:pt x="790374" y="1878167"/>
                  <a:pt x="814388" y="1887172"/>
                </a:cubicBezTo>
                <a:cubicBezTo>
                  <a:pt x="828489" y="1892460"/>
                  <a:pt x="843408" y="1895527"/>
                  <a:pt x="857250" y="1901459"/>
                </a:cubicBezTo>
                <a:cubicBezTo>
                  <a:pt x="926824" y="1931276"/>
                  <a:pt x="907287" y="1934440"/>
                  <a:pt x="985838" y="1958609"/>
                </a:cubicBezTo>
                <a:cubicBezTo>
                  <a:pt x="1023374" y="1970158"/>
                  <a:pt x="1062881" y="1974764"/>
                  <a:pt x="1100138" y="1987184"/>
                </a:cubicBezTo>
                <a:cubicBezTo>
                  <a:pt x="1166038" y="2009152"/>
                  <a:pt x="1128232" y="1998519"/>
                  <a:pt x="1214438" y="2015759"/>
                </a:cubicBezTo>
                <a:cubicBezTo>
                  <a:pt x="1314450" y="2006234"/>
                  <a:pt x="1416508" y="2009449"/>
                  <a:pt x="1514475" y="1987184"/>
                </a:cubicBezTo>
                <a:cubicBezTo>
                  <a:pt x="1529161" y="1983846"/>
                  <a:pt x="1518114" y="1954971"/>
                  <a:pt x="1528763" y="1944322"/>
                </a:cubicBezTo>
                <a:cubicBezTo>
                  <a:pt x="1543823" y="1929262"/>
                  <a:pt x="1568874" y="1928526"/>
                  <a:pt x="1585913" y="1915747"/>
                </a:cubicBezTo>
                <a:cubicBezTo>
                  <a:pt x="1607466" y="1899583"/>
                  <a:pt x="1622788" y="1876338"/>
                  <a:pt x="1643063" y="1858597"/>
                </a:cubicBezTo>
                <a:cubicBezTo>
                  <a:pt x="1660984" y="1842916"/>
                  <a:pt x="1682513" y="1831664"/>
                  <a:pt x="1700213" y="1815734"/>
                </a:cubicBezTo>
                <a:cubicBezTo>
                  <a:pt x="1840693" y="1689302"/>
                  <a:pt x="1727153" y="1765280"/>
                  <a:pt x="1857375" y="1687147"/>
                </a:cubicBezTo>
                <a:cubicBezTo>
                  <a:pt x="1876425" y="1658572"/>
                  <a:pt x="1903665" y="1634003"/>
                  <a:pt x="1914525" y="1601422"/>
                </a:cubicBezTo>
                <a:cubicBezTo>
                  <a:pt x="1924050" y="1572847"/>
                  <a:pt x="1935794" y="1544918"/>
                  <a:pt x="1943100" y="1515697"/>
                </a:cubicBezTo>
                <a:cubicBezTo>
                  <a:pt x="1961041" y="1443936"/>
                  <a:pt x="1951179" y="1477176"/>
                  <a:pt x="1971675" y="1415684"/>
                </a:cubicBezTo>
                <a:cubicBezTo>
                  <a:pt x="1962150" y="1329959"/>
                  <a:pt x="1962215" y="1242617"/>
                  <a:pt x="1943100" y="1158509"/>
                </a:cubicBezTo>
                <a:cubicBezTo>
                  <a:pt x="1937823" y="1135289"/>
                  <a:pt x="1914079" y="1120736"/>
                  <a:pt x="1900238" y="1101359"/>
                </a:cubicBezTo>
                <a:cubicBezTo>
                  <a:pt x="1890257" y="1087386"/>
                  <a:pt x="1884854" y="1069490"/>
                  <a:pt x="1871663" y="1058497"/>
                </a:cubicBezTo>
                <a:cubicBezTo>
                  <a:pt x="1855301" y="1044862"/>
                  <a:pt x="1833005" y="1040489"/>
                  <a:pt x="1814513" y="1029922"/>
                </a:cubicBezTo>
                <a:cubicBezTo>
                  <a:pt x="1799604" y="1021403"/>
                  <a:pt x="1785938" y="1010872"/>
                  <a:pt x="1771650" y="1001347"/>
                </a:cubicBezTo>
                <a:cubicBezTo>
                  <a:pt x="1762125" y="982297"/>
                  <a:pt x="1758135" y="959257"/>
                  <a:pt x="1743075" y="944197"/>
                </a:cubicBezTo>
                <a:cubicBezTo>
                  <a:pt x="1728015" y="929137"/>
                  <a:pt x="1704417" y="926189"/>
                  <a:pt x="1685925" y="915622"/>
                </a:cubicBezTo>
                <a:cubicBezTo>
                  <a:pt x="1548641" y="837174"/>
                  <a:pt x="1731177" y="928893"/>
                  <a:pt x="1600200" y="872759"/>
                </a:cubicBezTo>
                <a:cubicBezTo>
                  <a:pt x="1580624" y="864369"/>
                  <a:pt x="1563256" y="850919"/>
                  <a:pt x="1543050" y="844184"/>
                </a:cubicBezTo>
                <a:cubicBezTo>
                  <a:pt x="1520012" y="836505"/>
                  <a:pt x="1495425" y="834659"/>
                  <a:pt x="1471613" y="829897"/>
                </a:cubicBezTo>
                <a:cubicBezTo>
                  <a:pt x="1457325" y="820372"/>
                  <a:pt x="1443825" y="809545"/>
                  <a:pt x="1428750" y="801322"/>
                </a:cubicBezTo>
                <a:cubicBezTo>
                  <a:pt x="1391354" y="780924"/>
                  <a:pt x="1349893" y="767801"/>
                  <a:pt x="1314450" y="744172"/>
                </a:cubicBezTo>
                <a:lnTo>
                  <a:pt x="1228725" y="687022"/>
                </a:lnTo>
                <a:cubicBezTo>
                  <a:pt x="797671" y="704982"/>
                  <a:pt x="998585" y="641839"/>
                  <a:pt x="814388" y="744172"/>
                </a:cubicBezTo>
                <a:cubicBezTo>
                  <a:pt x="795770" y="754516"/>
                  <a:pt x="775299" y="761459"/>
                  <a:pt x="757238" y="772747"/>
                </a:cubicBezTo>
                <a:cubicBezTo>
                  <a:pt x="737045" y="785367"/>
                  <a:pt x="720904" y="804045"/>
                  <a:pt x="700088" y="815609"/>
                </a:cubicBezTo>
                <a:cubicBezTo>
                  <a:pt x="677668" y="828064"/>
                  <a:pt x="651165" y="831903"/>
                  <a:pt x="628650" y="844184"/>
                </a:cubicBezTo>
                <a:cubicBezTo>
                  <a:pt x="598501" y="860629"/>
                  <a:pt x="571500" y="882284"/>
                  <a:pt x="542925" y="901334"/>
                </a:cubicBezTo>
                <a:lnTo>
                  <a:pt x="500063" y="929909"/>
                </a:lnTo>
                <a:cubicBezTo>
                  <a:pt x="495300" y="944197"/>
                  <a:pt x="496424" y="962123"/>
                  <a:pt x="485775" y="972772"/>
                </a:cubicBezTo>
                <a:cubicBezTo>
                  <a:pt x="475126" y="983421"/>
                  <a:pt x="455989" y="979587"/>
                  <a:pt x="442913" y="987059"/>
                </a:cubicBezTo>
                <a:cubicBezTo>
                  <a:pt x="422238" y="998873"/>
                  <a:pt x="404813" y="1015634"/>
                  <a:pt x="385763" y="1029922"/>
                </a:cubicBezTo>
                <a:cubicBezTo>
                  <a:pt x="390525" y="1139459"/>
                  <a:pt x="391641" y="1249216"/>
                  <a:pt x="400050" y="1358534"/>
                </a:cubicBezTo>
                <a:cubicBezTo>
                  <a:pt x="401205" y="1373550"/>
                  <a:pt x="405984" y="1388866"/>
                  <a:pt x="414338" y="1401397"/>
                </a:cubicBezTo>
                <a:cubicBezTo>
                  <a:pt x="436340" y="1434400"/>
                  <a:pt x="468435" y="1451749"/>
                  <a:pt x="500063" y="1472834"/>
                </a:cubicBezTo>
                <a:cubicBezTo>
                  <a:pt x="527277" y="1554479"/>
                  <a:pt x="491898" y="1486441"/>
                  <a:pt x="557213" y="1529984"/>
                </a:cubicBezTo>
                <a:cubicBezTo>
                  <a:pt x="574025" y="1541192"/>
                  <a:pt x="584553" y="1559912"/>
                  <a:pt x="600075" y="1572847"/>
                </a:cubicBezTo>
                <a:cubicBezTo>
                  <a:pt x="637003" y="1603621"/>
                  <a:pt x="642843" y="1601390"/>
                  <a:pt x="685800" y="1615709"/>
                </a:cubicBezTo>
                <a:cubicBezTo>
                  <a:pt x="700088" y="1625234"/>
                  <a:pt x="712971" y="1637310"/>
                  <a:pt x="728663" y="1644284"/>
                </a:cubicBezTo>
                <a:cubicBezTo>
                  <a:pt x="756188" y="1656517"/>
                  <a:pt x="814388" y="1672859"/>
                  <a:pt x="814388" y="1672859"/>
                </a:cubicBezTo>
                <a:cubicBezTo>
                  <a:pt x="828675" y="1682384"/>
                  <a:pt x="841892" y="1693755"/>
                  <a:pt x="857250" y="1701434"/>
                </a:cubicBezTo>
                <a:cubicBezTo>
                  <a:pt x="870721" y="1708169"/>
                  <a:pt x="886948" y="1708408"/>
                  <a:pt x="900113" y="1715722"/>
                </a:cubicBezTo>
                <a:cubicBezTo>
                  <a:pt x="1047494" y="1797600"/>
                  <a:pt x="931715" y="1754831"/>
                  <a:pt x="1028700" y="1787159"/>
                </a:cubicBezTo>
                <a:cubicBezTo>
                  <a:pt x="1133475" y="1777634"/>
                  <a:pt x="1239861" y="1779217"/>
                  <a:pt x="1343025" y="1758584"/>
                </a:cubicBezTo>
                <a:cubicBezTo>
                  <a:pt x="1362838" y="1754621"/>
                  <a:pt x="1369939" y="1728127"/>
                  <a:pt x="1385888" y="1715722"/>
                </a:cubicBezTo>
                <a:cubicBezTo>
                  <a:pt x="1412997" y="1694638"/>
                  <a:pt x="1471613" y="1658572"/>
                  <a:pt x="1471613" y="1658572"/>
                </a:cubicBezTo>
                <a:lnTo>
                  <a:pt x="1528763" y="1572847"/>
                </a:lnTo>
                <a:lnTo>
                  <a:pt x="1557338" y="1529984"/>
                </a:lnTo>
                <a:cubicBezTo>
                  <a:pt x="1562100" y="1510934"/>
                  <a:pt x="1565983" y="1491642"/>
                  <a:pt x="1571625" y="1472834"/>
                </a:cubicBezTo>
                <a:cubicBezTo>
                  <a:pt x="1580280" y="1443984"/>
                  <a:pt x="1600200" y="1387109"/>
                  <a:pt x="1600200" y="1387109"/>
                </a:cubicBezTo>
                <a:cubicBezTo>
                  <a:pt x="1590675" y="1306147"/>
                  <a:pt x="1592371" y="1223059"/>
                  <a:pt x="1571625" y="1144222"/>
                </a:cubicBezTo>
                <a:cubicBezTo>
                  <a:pt x="1567255" y="1127616"/>
                  <a:pt x="1539756" y="1128838"/>
                  <a:pt x="1528763" y="1115647"/>
                </a:cubicBezTo>
                <a:cubicBezTo>
                  <a:pt x="1515128" y="1099285"/>
                  <a:pt x="1515248" y="1073557"/>
                  <a:pt x="1500188" y="1058497"/>
                </a:cubicBezTo>
                <a:cubicBezTo>
                  <a:pt x="1489539" y="1047848"/>
                  <a:pt x="1470490" y="1051523"/>
                  <a:pt x="1457325" y="1044209"/>
                </a:cubicBezTo>
                <a:cubicBezTo>
                  <a:pt x="1427304" y="1027531"/>
                  <a:pt x="1404621" y="996494"/>
                  <a:pt x="1371600" y="987059"/>
                </a:cubicBezTo>
                <a:cubicBezTo>
                  <a:pt x="1257107" y="954347"/>
                  <a:pt x="1304480" y="969448"/>
                  <a:pt x="1228725" y="944197"/>
                </a:cubicBezTo>
                <a:cubicBezTo>
                  <a:pt x="1125963" y="978450"/>
                  <a:pt x="1254286" y="936894"/>
                  <a:pt x="1128713" y="972772"/>
                </a:cubicBezTo>
                <a:cubicBezTo>
                  <a:pt x="1114232" y="976909"/>
                  <a:pt x="1100331" y="982922"/>
                  <a:pt x="1085850" y="987059"/>
                </a:cubicBezTo>
                <a:cubicBezTo>
                  <a:pt x="1056479" y="995451"/>
                  <a:pt x="1014818" y="1002461"/>
                  <a:pt x="985838" y="1015634"/>
                </a:cubicBezTo>
                <a:cubicBezTo>
                  <a:pt x="883965" y="1061940"/>
                  <a:pt x="895780" y="1056623"/>
                  <a:pt x="828675" y="1101359"/>
                </a:cubicBezTo>
                <a:lnTo>
                  <a:pt x="771525" y="1187084"/>
                </a:lnTo>
                <a:lnTo>
                  <a:pt x="742950" y="1229947"/>
                </a:lnTo>
                <a:cubicBezTo>
                  <a:pt x="747713" y="1282334"/>
                  <a:pt x="749799" y="1335034"/>
                  <a:pt x="757238" y="1387109"/>
                </a:cubicBezTo>
                <a:cubicBezTo>
                  <a:pt x="759368" y="1402018"/>
                  <a:pt x="762117" y="1418212"/>
                  <a:pt x="771525" y="1429972"/>
                </a:cubicBezTo>
                <a:cubicBezTo>
                  <a:pt x="782252" y="1443381"/>
                  <a:pt x="801196" y="1447554"/>
                  <a:pt x="814388" y="1458547"/>
                </a:cubicBezTo>
                <a:cubicBezTo>
                  <a:pt x="829910" y="1471482"/>
                  <a:pt x="841728" y="1488474"/>
                  <a:pt x="857250" y="1501409"/>
                </a:cubicBezTo>
                <a:cubicBezTo>
                  <a:pt x="870442" y="1512402"/>
                  <a:pt x="886921" y="1518991"/>
                  <a:pt x="900113" y="1529984"/>
                </a:cubicBezTo>
                <a:cubicBezTo>
                  <a:pt x="915635" y="1542919"/>
                  <a:pt x="925312" y="1563034"/>
                  <a:pt x="942975" y="1572847"/>
                </a:cubicBezTo>
                <a:cubicBezTo>
                  <a:pt x="969305" y="1587475"/>
                  <a:pt x="1000125" y="1591897"/>
                  <a:pt x="1028700" y="1601422"/>
                </a:cubicBezTo>
                <a:lnTo>
                  <a:pt x="1157288" y="1644284"/>
                </a:lnTo>
                <a:lnTo>
                  <a:pt x="1200150" y="1658572"/>
                </a:lnTo>
                <a:lnTo>
                  <a:pt x="1243013" y="1672859"/>
                </a:lnTo>
                <a:cubicBezTo>
                  <a:pt x="1277120" y="1659216"/>
                  <a:pt x="1328780" y="1644242"/>
                  <a:pt x="1357313" y="1615709"/>
                </a:cubicBezTo>
                <a:cubicBezTo>
                  <a:pt x="1408779" y="1564243"/>
                  <a:pt x="1388191" y="1564367"/>
                  <a:pt x="1428750" y="1515697"/>
                </a:cubicBezTo>
                <a:cubicBezTo>
                  <a:pt x="1441685" y="1500175"/>
                  <a:pt x="1457325" y="1487122"/>
                  <a:pt x="1471613" y="1472834"/>
                </a:cubicBezTo>
                <a:cubicBezTo>
                  <a:pt x="1486143" y="1400181"/>
                  <a:pt x="1503852" y="1364642"/>
                  <a:pt x="1457325" y="1287097"/>
                </a:cubicBezTo>
                <a:cubicBezTo>
                  <a:pt x="1446367" y="1268834"/>
                  <a:pt x="1418667" y="1269089"/>
                  <a:pt x="1400175" y="1258522"/>
                </a:cubicBezTo>
                <a:cubicBezTo>
                  <a:pt x="1385266" y="1250003"/>
                  <a:pt x="1371600" y="1239472"/>
                  <a:pt x="1357313" y="1229947"/>
                </a:cubicBezTo>
                <a:cubicBezTo>
                  <a:pt x="1328738" y="1239472"/>
                  <a:pt x="1298529" y="1245052"/>
                  <a:pt x="1271588" y="1258522"/>
                </a:cubicBezTo>
                <a:cubicBezTo>
                  <a:pt x="1199079" y="1294776"/>
                  <a:pt x="1232160" y="1275283"/>
                  <a:pt x="1171575" y="1315672"/>
                </a:cubicBezTo>
                <a:cubicBezTo>
                  <a:pt x="1102862" y="1418742"/>
                  <a:pt x="1084333" y="1407669"/>
                  <a:pt x="1128713" y="1558559"/>
                </a:cubicBezTo>
                <a:cubicBezTo>
                  <a:pt x="1138403" y="1591506"/>
                  <a:pt x="1153283" y="1633423"/>
                  <a:pt x="1185863" y="1644284"/>
                </a:cubicBezTo>
                <a:cubicBezTo>
                  <a:pt x="1342194" y="1696397"/>
                  <a:pt x="1105392" y="1613282"/>
                  <a:pt x="1271588" y="1687147"/>
                </a:cubicBezTo>
                <a:cubicBezTo>
                  <a:pt x="1299113" y="1699380"/>
                  <a:pt x="1332251" y="1699014"/>
                  <a:pt x="1357313" y="1715722"/>
                </a:cubicBezTo>
                <a:cubicBezTo>
                  <a:pt x="1371600" y="1725247"/>
                  <a:pt x="1384484" y="1737323"/>
                  <a:pt x="1400175" y="1744297"/>
                </a:cubicBezTo>
                <a:cubicBezTo>
                  <a:pt x="1427700" y="1756530"/>
                  <a:pt x="1485900" y="1772872"/>
                  <a:pt x="1485900" y="1772872"/>
                </a:cubicBezTo>
                <a:cubicBezTo>
                  <a:pt x="1519238" y="1763347"/>
                  <a:pt x="1556512" y="1762673"/>
                  <a:pt x="1585913" y="1744297"/>
                </a:cubicBezTo>
                <a:cubicBezTo>
                  <a:pt x="1598684" y="1736315"/>
                  <a:pt x="1590792" y="1713194"/>
                  <a:pt x="1600200" y="1701434"/>
                </a:cubicBezTo>
                <a:cubicBezTo>
                  <a:pt x="1610927" y="1688025"/>
                  <a:pt x="1628775" y="1682384"/>
                  <a:pt x="1643063" y="1672859"/>
                </a:cubicBezTo>
                <a:cubicBezTo>
                  <a:pt x="1689049" y="1534897"/>
                  <a:pt x="1615310" y="1749385"/>
                  <a:pt x="1685925" y="1572847"/>
                </a:cubicBezTo>
                <a:cubicBezTo>
                  <a:pt x="1697112" y="1544881"/>
                  <a:pt x="1714500" y="1487122"/>
                  <a:pt x="1714500" y="1487122"/>
                </a:cubicBezTo>
                <a:cubicBezTo>
                  <a:pt x="1669835" y="1152134"/>
                  <a:pt x="1722079" y="1366694"/>
                  <a:pt x="1657350" y="1215659"/>
                </a:cubicBezTo>
                <a:cubicBezTo>
                  <a:pt x="1651418" y="1201817"/>
                  <a:pt x="1652471" y="1184557"/>
                  <a:pt x="1643063" y="1172797"/>
                </a:cubicBezTo>
                <a:cubicBezTo>
                  <a:pt x="1632336" y="1159388"/>
                  <a:pt x="1614488" y="1153747"/>
                  <a:pt x="1600200" y="1144222"/>
                </a:cubicBezTo>
                <a:cubicBezTo>
                  <a:pt x="1585913" y="1125172"/>
                  <a:pt x="1571179" y="1106449"/>
                  <a:pt x="1557338" y="1087072"/>
                </a:cubicBezTo>
                <a:cubicBezTo>
                  <a:pt x="1547357" y="1073099"/>
                  <a:pt x="1541955" y="1055202"/>
                  <a:pt x="1528763" y="1044209"/>
                </a:cubicBezTo>
                <a:cubicBezTo>
                  <a:pt x="1512401" y="1030574"/>
                  <a:pt x="1490663" y="1025159"/>
                  <a:pt x="1471613" y="1015634"/>
                </a:cubicBezTo>
                <a:cubicBezTo>
                  <a:pt x="1442906" y="929518"/>
                  <a:pt x="1481661" y="1012102"/>
                  <a:pt x="1400175" y="944197"/>
                </a:cubicBezTo>
                <a:cubicBezTo>
                  <a:pt x="1386983" y="933204"/>
                  <a:pt x="1382593" y="914526"/>
                  <a:pt x="1371600" y="901334"/>
                </a:cubicBezTo>
                <a:cubicBezTo>
                  <a:pt x="1337223" y="860081"/>
                  <a:pt x="1328020" y="857993"/>
                  <a:pt x="1285875" y="829897"/>
                </a:cubicBezTo>
                <a:cubicBezTo>
                  <a:pt x="1276350" y="815609"/>
                  <a:pt x="1270223" y="798342"/>
                  <a:pt x="1257300" y="787034"/>
                </a:cubicBezTo>
                <a:cubicBezTo>
                  <a:pt x="1231454" y="764419"/>
                  <a:pt x="1171575" y="729884"/>
                  <a:pt x="1171575" y="729884"/>
                </a:cubicBezTo>
                <a:cubicBezTo>
                  <a:pt x="1157288" y="710834"/>
                  <a:pt x="1146793" y="688231"/>
                  <a:pt x="1128713" y="672734"/>
                </a:cubicBezTo>
                <a:cubicBezTo>
                  <a:pt x="1112542" y="658873"/>
                  <a:pt x="1089826" y="655117"/>
                  <a:pt x="1071563" y="644159"/>
                </a:cubicBezTo>
                <a:cubicBezTo>
                  <a:pt x="1042114" y="626490"/>
                  <a:pt x="1014413" y="606059"/>
                  <a:pt x="985838" y="587009"/>
                </a:cubicBezTo>
                <a:lnTo>
                  <a:pt x="942975" y="558434"/>
                </a:lnTo>
                <a:cubicBezTo>
                  <a:pt x="900113" y="563197"/>
                  <a:pt x="857013" y="566164"/>
                  <a:pt x="814388" y="572722"/>
                </a:cubicBezTo>
                <a:cubicBezTo>
                  <a:pt x="774283" y="578892"/>
                  <a:pt x="704897" y="604456"/>
                  <a:pt x="671513" y="615584"/>
                </a:cubicBezTo>
                <a:cubicBezTo>
                  <a:pt x="657225" y="620347"/>
                  <a:pt x="641181" y="621518"/>
                  <a:pt x="628650" y="629872"/>
                </a:cubicBezTo>
                <a:lnTo>
                  <a:pt x="542925" y="687022"/>
                </a:lnTo>
                <a:lnTo>
                  <a:pt x="500063" y="715597"/>
                </a:lnTo>
                <a:cubicBezTo>
                  <a:pt x="490538" y="729884"/>
                  <a:pt x="483630" y="746317"/>
                  <a:pt x="471488" y="758459"/>
                </a:cubicBezTo>
                <a:cubicBezTo>
                  <a:pt x="459346" y="770601"/>
                  <a:pt x="439933" y="774111"/>
                  <a:pt x="428625" y="787034"/>
                </a:cubicBezTo>
                <a:cubicBezTo>
                  <a:pt x="354705" y="871514"/>
                  <a:pt x="386129" y="857739"/>
                  <a:pt x="342900" y="944197"/>
                </a:cubicBezTo>
                <a:cubicBezTo>
                  <a:pt x="335221" y="959555"/>
                  <a:pt x="323850" y="972772"/>
                  <a:pt x="314325" y="987059"/>
                </a:cubicBezTo>
                <a:cubicBezTo>
                  <a:pt x="325075" y="1255811"/>
                  <a:pt x="306164" y="1250371"/>
                  <a:pt x="342900" y="1415684"/>
                </a:cubicBezTo>
                <a:cubicBezTo>
                  <a:pt x="347160" y="1434853"/>
                  <a:pt x="347446" y="1455785"/>
                  <a:pt x="357188" y="1472834"/>
                </a:cubicBezTo>
                <a:cubicBezTo>
                  <a:pt x="416362" y="1576389"/>
                  <a:pt x="402391" y="1437004"/>
                  <a:pt x="457200" y="1601422"/>
                </a:cubicBezTo>
                <a:cubicBezTo>
                  <a:pt x="476918" y="1660574"/>
                  <a:pt x="458957" y="1635930"/>
                  <a:pt x="514350" y="1672859"/>
                </a:cubicBezTo>
                <a:cubicBezTo>
                  <a:pt x="596242" y="1795698"/>
                  <a:pt x="487199" y="1651139"/>
                  <a:pt x="585788" y="1730009"/>
                </a:cubicBezTo>
                <a:cubicBezTo>
                  <a:pt x="678112" y="1803867"/>
                  <a:pt x="549489" y="1751248"/>
                  <a:pt x="657225" y="1787159"/>
                </a:cubicBezTo>
                <a:cubicBezTo>
                  <a:pt x="752351" y="1882285"/>
                  <a:pt x="649903" y="1792616"/>
                  <a:pt x="742950" y="1844309"/>
                </a:cubicBezTo>
                <a:cubicBezTo>
                  <a:pt x="830013" y="1892677"/>
                  <a:pt x="801003" y="1898113"/>
                  <a:pt x="871538" y="1915747"/>
                </a:cubicBezTo>
                <a:cubicBezTo>
                  <a:pt x="895097" y="1921637"/>
                  <a:pt x="919547" y="1923645"/>
                  <a:pt x="942975" y="1930034"/>
                </a:cubicBezTo>
                <a:cubicBezTo>
                  <a:pt x="972034" y="1937959"/>
                  <a:pt x="1000125" y="1949084"/>
                  <a:pt x="1028700" y="1958609"/>
                </a:cubicBezTo>
                <a:lnTo>
                  <a:pt x="1071563" y="1972897"/>
                </a:lnTo>
                <a:cubicBezTo>
                  <a:pt x="1181100" y="1963372"/>
                  <a:pt x="1291503" y="1961041"/>
                  <a:pt x="1400175" y="1944322"/>
                </a:cubicBezTo>
                <a:cubicBezTo>
                  <a:pt x="1417147" y="1941711"/>
                  <a:pt x="1427346" y="1922721"/>
                  <a:pt x="1443038" y="1915747"/>
                </a:cubicBezTo>
                <a:cubicBezTo>
                  <a:pt x="1470563" y="1903514"/>
                  <a:pt x="1500797" y="1898359"/>
                  <a:pt x="1528763" y="1887172"/>
                </a:cubicBezTo>
                <a:cubicBezTo>
                  <a:pt x="1548538" y="1879262"/>
                  <a:pt x="1566034" y="1866243"/>
                  <a:pt x="1585913" y="1858597"/>
                </a:cubicBezTo>
                <a:cubicBezTo>
                  <a:pt x="1628082" y="1842378"/>
                  <a:pt x="1714500" y="1815734"/>
                  <a:pt x="1714500" y="1815734"/>
                </a:cubicBezTo>
                <a:cubicBezTo>
                  <a:pt x="1724025" y="1801447"/>
                  <a:pt x="1730933" y="1785014"/>
                  <a:pt x="1743075" y="1772872"/>
                </a:cubicBezTo>
                <a:cubicBezTo>
                  <a:pt x="1755217" y="1760730"/>
                  <a:pt x="1776837" y="1758858"/>
                  <a:pt x="1785938" y="1744297"/>
                </a:cubicBezTo>
                <a:cubicBezTo>
                  <a:pt x="1801902" y="1718755"/>
                  <a:pt x="1804988" y="1687147"/>
                  <a:pt x="1814513" y="1658572"/>
                </a:cubicBezTo>
                <a:cubicBezTo>
                  <a:pt x="1819275" y="1644284"/>
                  <a:pt x="1820446" y="1628240"/>
                  <a:pt x="1828800" y="1615709"/>
                </a:cubicBezTo>
                <a:cubicBezTo>
                  <a:pt x="1910691" y="1492874"/>
                  <a:pt x="1812510" y="1648289"/>
                  <a:pt x="1871663" y="1529984"/>
                </a:cubicBezTo>
                <a:cubicBezTo>
                  <a:pt x="1879342" y="1514626"/>
                  <a:pt x="1891719" y="1502031"/>
                  <a:pt x="1900238" y="1487122"/>
                </a:cubicBezTo>
                <a:cubicBezTo>
                  <a:pt x="1910805" y="1468630"/>
                  <a:pt x="1919288" y="1449022"/>
                  <a:pt x="1928813" y="1429972"/>
                </a:cubicBezTo>
                <a:cubicBezTo>
                  <a:pt x="1919288" y="1325197"/>
                  <a:pt x="1922282" y="1218519"/>
                  <a:pt x="1900238" y="1115647"/>
                </a:cubicBezTo>
                <a:cubicBezTo>
                  <a:pt x="1881073" y="1026211"/>
                  <a:pt x="1797742" y="1013151"/>
                  <a:pt x="1743075" y="958484"/>
                </a:cubicBezTo>
                <a:cubicBezTo>
                  <a:pt x="1730933" y="946342"/>
                  <a:pt x="1726642" y="927764"/>
                  <a:pt x="1714500" y="915622"/>
                </a:cubicBezTo>
                <a:cubicBezTo>
                  <a:pt x="1686803" y="887925"/>
                  <a:pt x="1663636" y="884380"/>
                  <a:pt x="1628775" y="872759"/>
                </a:cubicBezTo>
                <a:cubicBezTo>
                  <a:pt x="1601630" y="791321"/>
                  <a:pt x="1635443" y="854662"/>
                  <a:pt x="1528763" y="801322"/>
                </a:cubicBezTo>
                <a:cubicBezTo>
                  <a:pt x="1498046" y="785963"/>
                  <a:pt x="1443038" y="744172"/>
                  <a:pt x="1443038" y="744172"/>
                </a:cubicBezTo>
                <a:cubicBezTo>
                  <a:pt x="1414463" y="748934"/>
                  <a:pt x="1385592" y="752175"/>
                  <a:pt x="1357313" y="758459"/>
                </a:cubicBezTo>
                <a:cubicBezTo>
                  <a:pt x="1342611" y="761726"/>
                  <a:pt x="1329152" y="769480"/>
                  <a:pt x="1314450" y="772747"/>
                </a:cubicBezTo>
                <a:cubicBezTo>
                  <a:pt x="1286171" y="779031"/>
                  <a:pt x="1257300" y="782272"/>
                  <a:pt x="1228725" y="787034"/>
                </a:cubicBezTo>
                <a:cubicBezTo>
                  <a:pt x="1120984" y="822949"/>
                  <a:pt x="1253794" y="774500"/>
                  <a:pt x="1143000" y="829897"/>
                </a:cubicBezTo>
                <a:cubicBezTo>
                  <a:pt x="1122506" y="840144"/>
                  <a:pt x="1061294" y="853895"/>
                  <a:pt x="1042988" y="858472"/>
                </a:cubicBezTo>
                <a:cubicBezTo>
                  <a:pt x="1028700" y="867997"/>
                  <a:pt x="1015484" y="879368"/>
                  <a:pt x="1000125" y="887047"/>
                </a:cubicBezTo>
                <a:cubicBezTo>
                  <a:pt x="979631" y="897294"/>
                  <a:pt x="918419" y="911045"/>
                  <a:pt x="900113" y="915622"/>
                </a:cubicBezTo>
                <a:cubicBezTo>
                  <a:pt x="885825" y="925147"/>
                  <a:pt x="869392" y="932055"/>
                  <a:pt x="857250" y="944197"/>
                </a:cubicBezTo>
                <a:cubicBezTo>
                  <a:pt x="845108" y="956339"/>
                  <a:pt x="842083" y="976332"/>
                  <a:pt x="828675" y="987059"/>
                </a:cubicBezTo>
                <a:cubicBezTo>
                  <a:pt x="816915" y="996467"/>
                  <a:pt x="800100" y="996584"/>
                  <a:pt x="785813" y="1001347"/>
                </a:cubicBezTo>
                <a:lnTo>
                  <a:pt x="700088" y="1087072"/>
                </a:lnTo>
                <a:cubicBezTo>
                  <a:pt x="685800" y="1101359"/>
                  <a:pt x="668433" y="1113122"/>
                  <a:pt x="657225" y="1129934"/>
                </a:cubicBezTo>
                <a:lnTo>
                  <a:pt x="600075" y="1215659"/>
                </a:lnTo>
                <a:cubicBezTo>
                  <a:pt x="590550" y="1229947"/>
                  <a:pt x="579179" y="1243163"/>
                  <a:pt x="571500" y="1258522"/>
                </a:cubicBezTo>
                <a:lnTo>
                  <a:pt x="542925" y="1315672"/>
                </a:lnTo>
                <a:cubicBezTo>
                  <a:pt x="547688" y="1396634"/>
                  <a:pt x="549143" y="1477859"/>
                  <a:pt x="557213" y="1558559"/>
                </a:cubicBezTo>
                <a:cubicBezTo>
                  <a:pt x="558712" y="1573545"/>
                  <a:pt x="562254" y="1589534"/>
                  <a:pt x="571500" y="1601422"/>
                </a:cubicBezTo>
                <a:cubicBezTo>
                  <a:pt x="630734" y="1677581"/>
                  <a:pt x="666751" y="1693498"/>
                  <a:pt x="742950" y="1744297"/>
                </a:cubicBezTo>
                <a:cubicBezTo>
                  <a:pt x="757238" y="1753822"/>
                  <a:pt x="769523" y="1767442"/>
                  <a:pt x="785813" y="1772872"/>
                </a:cubicBezTo>
                <a:cubicBezTo>
                  <a:pt x="929878" y="1820893"/>
                  <a:pt x="706399" y="1747618"/>
                  <a:pt x="885825" y="1801447"/>
                </a:cubicBezTo>
                <a:cubicBezTo>
                  <a:pt x="914675" y="1810102"/>
                  <a:pt x="942975" y="1820497"/>
                  <a:pt x="971550" y="1830022"/>
                </a:cubicBezTo>
                <a:lnTo>
                  <a:pt x="1014413" y="1844309"/>
                </a:lnTo>
                <a:cubicBezTo>
                  <a:pt x="1028700" y="1849071"/>
                  <a:pt x="1042507" y="1855644"/>
                  <a:pt x="1057275" y="1858597"/>
                </a:cubicBezTo>
                <a:lnTo>
                  <a:pt x="1128713" y="1872884"/>
                </a:lnTo>
                <a:cubicBezTo>
                  <a:pt x="1157215" y="1878066"/>
                  <a:pt x="1186334" y="1880146"/>
                  <a:pt x="1214438" y="1887172"/>
                </a:cubicBezTo>
                <a:cubicBezTo>
                  <a:pt x="1243659" y="1894477"/>
                  <a:pt x="1271588" y="1906222"/>
                  <a:pt x="1300163" y="1915747"/>
                </a:cubicBezTo>
                <a:cubicBezTo>
                  <a:pt x="1314450" y="1920509"/>
                  <a:pt x="1328040" y="1928535"/>
                  <a:pt x="1343025" y="1930034"/>
                </a:cubicBezTo>
                <a:lnTo>
                  <a:pt x="1485900" y="1944322"/>
                </a:lnTo>
                <a:cubicBezTo>
                  <a:pt x="1585913" y="1934797"/>
                  <a:pt x="1686188" y="1927717"/>
                  <a:pt x="1785938" y="1915747"/>
                </a:cubicBezTo>
                <a:cubicBezTo>
                  <a:pt x="1805434" y="1913407"/>
                  <a:pt x="1827109" y="1912872"/>
                  <a:pt x="1843088" y="1901459"/>
                </a:cubicBezTo>
                <a:cubicBezTo>
                  <a:pt x="1862465" y="1887618"/>
                  <a:pt x="1868152" y="1860129"/>
                  <a:pt x="1885950" y="1844309"/>
                </a:cubicBezTo>
                <a:cubicBezTo>
                  <a:pt x="1911618" y="1821493"/>
                  <a:pt x="1971675" y="1787159"/>
                  <a:pt x="1971675" y="1787159"/>
                </a:cubicBezTo>
                <a:cubicBezTo>
                  <a:pt x="1976438" y="1768109"/>
                  <a:pt x="1977181" y="1747572"/>
                  <a:pt x="1985963" y="1730009"/>
                </a:cubicBezTo>
                <a:cubicBezTo>
                  <a:pt x="2001322" y="1699292"/>
                  <a:pt x="2043113" y="1644284"/>
                  <a:pt x="2043113" y="1644284"/>
                </a:cubicBezTo>
                <a:cubicBezTo>
                  <a:pt x="2047875" y="1625234"/>
                  <a:pt x="2051758" y="1605942"/>
                  <a:pt x="2057400" y="1587134"/>
                </a:cubicBezTo>
                <a:cubicBezTo>
                  <a:pt x="2066055" y="1558284"/>
                  <a:pt x="2085975" y="1501409"/>
                  <a:pt x="2085975" y="1501409"/>
                </a:cubicBezTo>
                <a:cubicBezTo>
                  <a:pt x="2065287" y="1284181"/>
                  <a:pt x="2100229" y="1269180"/>
                  <a:pt x="2028825" y="1144222"/>
                </a:cubicBezTo>
                <a:cubicBezTo>
                  <a:pt x="2020306" y="1129313"/>
                  <a:pt x="2013659" y="1112086"/>
                  <a:pt x="2000250" y="1101359"/>
                </a:cubicBezTo>
                <a:cubicBezTo>
                  <a:pt x="1988490" y="1091951"/>
                  <a:pt x="1971675" y="1091834"/>
                  <a:pt x="1957388" y="1087072"/>
                </a:cubicBezTo>
                <a:cubicBezTo>
                  <a:pt x="1947863" y="1072784"/>
                  <a:pt x="1937332" y="1059118"/>
                  <a:pt x="1928813" y="1044209"/>
                </a:cubicBezTo>
                <a:cubicBezTo>
                  <a:pt x="1918246" y="1025717"/>
                  <a:pt x="1915298" y="1002119"/>
                  <a:pt x="1900238" y="987059"/>
                </a:cubicBezTo>
                <a:cubicBezTo>
                  <a:pt x="1875954" y="962775"/>
                  <a:pt x="1814513" y="929909"/>
                  <a:pt x="1814513" y="929909"/>
                </a:cubicBezTo>
                <a:cubicBezTo>
                  <a:pt x="1740221" y="744180"/>
                  <a:pt x="1833617" y="938547"/>
                  <a:pt x="1743075" y="829897"/>
                </a:cubicBezTo>
                <a:cubicBezTo>
                  <a:pt x="1713919" y="794911"/>
                  <a:pt x="1720591" y="760217"/>
                  <a:pt x="1685925" y="729884"/>
                </a:cubicBezTo>
                <a:cubicBezTo>
                  <a:pt x="1660079" y="707269"/>
                  <a:pt x="1624484" y="697018"/>
                  <a:pt x="1600200" y="672734"/>
                </a:cubicBezTo>
                <a:cubicBezTo>
                  <a:pt x="1545196" y="617730"/>
                  <a:pt x="1574150" y="641080"/>
                  <a:pt x="1514475" y="601297"/>
                </a:cubicBezTo>
                <a:cubicBezTo>
                  <a:pt x="1409700" y="606059"/>
                  <a:pt x="1304724" y="607540"/>
                  <a:pt x="1200150" y="615584"/>
                </a:cubicBezTo>
                <a:cubicBezTo>
                  <a:pt x="1180572" y="617090"/>
                  <a:pt x="1162169" y="625612"/>
                  <a:pt x="1143000" y="629872"/>
                </a:cubicBezTo>
                <a:cubicBezTo>
                  <a:pt x="1076685" y="644609"/>
                  <a:pt x="1075410" y="641019"/>
                  <a:pt x="1014413" y="658447"/>
                </a:cubicBezTo>
                <a:cubicBezTo>
                  <a:pt x="999932" y="662584"/>
                  <a:pt x="986031" y="668597"/>
                  <a:pt x="971550" y="672734"/>
                </a:cubicBezTo>
                <a:cubicBezTo>
                  <a:pt x="952669" y="678128"/>
                  <a:pt x="933569" y="682762"/>
                  <a:pt x="914400" y="687022"/>
                </a:cubicBezTo>
                <a:cubicBezTo>
                  <a:pt x="885050" y="693544"/>
                  <a:pt x="830740" y="700277"/>
                  <a:pt x="800100" y="715597"/>
                </a:cubicBezTo>
                <a:cubicBezTo>
                  <a:pt x="784742" y="723276"/>
                  <a:pt x="772929" y="737198"/>
                  <a:pt x="757238" y="744172"/>
                </a:cubicBezTo>
                <a:cubicBezTo>
                  <a:pt x="729713" y="756405"/>
                  <a:pt x="671513" y="772747"/>
                  <a:pt x="671513" y="772747"/>
                </a:cubicBezTo>
                <a:cubicBezTo>
                  <a:pt x="632550" y="811709"/>
                  <a:pt x="620374" y="827926"/>
                  <a:pt x="571500" y="858472"/>
                </a:cubicBezTo>
                <a:cubicBezTo>
                  <a:pt x="508449" y="897879"/>
                  <a:pt x="517864" y="870283"/>
                  <a:pt x="471488" y="929909"/>
                </a:cubicBezTo>
                <a:cubicBezTo>
                  <a:pt x="450404" y="957018"/>
                  <a:pt x="425198" y="983054"/>
                  <a:pt x="414338" y="1015634"/>
                </a:cubicBezTo>
                <a:cubicBezTo>
                  <a:pt x="394620" y="1074787"/>
                  <a:pt x="408404" y="1045966"/>
                  <a:pt x="371475" y="1101359"/>
                </a:cubicBezTo>
                <a:cubicBezTo>
                  <a:pt x="376238" y="1234709"/>
                  <a:pt x="374035" y="1368490"/>
                  <a:pt x="385763" y="1501409"/>
                </a:cubicBezTo>
                <a:cubicBezTo>
                  <a:pt x="388410" y="1531413"/>
                  <a:pt x="397630" y="1562072"/>
                  <a:pt x="414338" y="1587134"/>
                </a:cubicBezTo>
                <a:lnTo>
                  <a:pt x="442913" y="1629997"/>
                </a:lnTo>
                <a:cubicBezTo>
                  <a:pt x="478821" y="1737724"/>
                  <a:pt x="430385" y="1604943"/>
                  <a:pt x="485775" y="1715722"/>
                </a:cubicBezTo>
                <a:cubicBezTo>
                  <a:pt x="492510" y="1729192"/>
                  <a:pt x="489414" y="1747935"/>
                  <a:pt x="500063" y="1758584"/>
                </a:cubicBezTo>
                <a:cubicBezTo>
                  <a:pt x="510712" y="1769233"/>
                  <a:pt x="528638" y="1768109"/>
                  <a:pt x="542925" y="1772872"/>
                </a:cubicBezTo>
                <a:cubicBezTo>
                  <a:pt x="568994" y="1811975"/>
                  <a:pt x="569244" y="1824256"/>
                  <a:pt x="614363" y="1844309"/>
                </a:cubicBezTo>
                <a:cubicBezTo>
                  <a:pt x="641888" y="1856542"/>
                  <a:pt x="700088" y="1872884"/>
                  <a:pt x="700088" y="1872884"/>
                </a:cubicBezTo>
                <a:cubicBezTo>
                  <a:pt x="822923" y="1954775"/>
                  <a:pt x="667508" y="1856594"/>
                  <a:pt x="785813" y="1915747"/>
                </a:cubicBezTo>
                <a:cubicBezTo>
                  <a:pt x="801171" y="1923426"/>
                  <a:pt x="811943" y="1940461"/>
                  <a:pt x="828675" y="1944322"/>
                </a:cubicBezTo>
                <a:cubicBezTo>
                  <a:pt x="875312" y="1955084"/>
                  <a:pt x="923925" y="1953847"/>
                  <a:pt x="971550" y="1958609"/>
                </a:cubicBezTo>
                <a:cubicBezTo>
                  <a:pt x="1074327" y="1992869"/>
                  <a:pt x="945973" y="1951301"/>
                  <a:pt x="1071563" y="1987184"/>
                </a:cubicBezTo>
                <a:cubicBezTo>
                  <a:pt x="1139892" y="2006707"/>
                  <a:pt x="1103446" y="2006549"/>
                  <a:pt x="1200150" y="2015759"/>
                </a:cubicBezTo>
                <a:cubicBezTo>
                  <a:pt x="1271424" y="2022547"/>
                  <a:pt x="1343025" y="2025284"/>
                  <a:pt x="1414463" y="2030047"/>
                </a:cubicBezTo>
                <a:cubicBezTo>
                  <a:pt x="1509713" y="2020522"/>
                  <a:pt x="1605904" y="2017874"/>
                  <a:pt x="1700213" y="2001472"/>
                </a:cubicBezTo>
                <a:cubicBezTo>
                  <a:pt x="1755410" y="1991873"/>
                  <a:pt x="1737817" y="1965217"/>
                  <a:pt x="1757363" y="1930034"/>
                </a:cubicBezTo>
                <a:cubicBezTo>
                  <a:pt x="1774041" y="1900013"/>
                  <a:pt x="1799154" y="1875026"/>
                  <a:pt x="1814513" y="1844309"/>
                </a:cubicBezTo>
                <a:cubicBezTo>
                  <a:pt x="1824038" y="1825259"/>
                  <a:pt x="1834698" y="1806735"/>
                  <a:pt x="1843088" y="1787159"/>
                </a:cubicBezTo>
                <a:cubicBezTo>
                  <a:pt x="1849020" y="1773317"/>
                  <a:pt x="1850640" y="1757767"/>
                  <a:pt x="1857375" y="1744297"/>
                </a:cubicBezTo>
                <a:cubicBezTo>
                  <a:pt x="1865054" y="1728938"/>
                  <a:pt x="1876425" y="1715722"/>
                  <a:pt x="1885950" y="1701434"/>
                </a:cubicBezTo>
                <a:cubicBezTo>
                  <a:pt x="1876425" y="1572847"/>
                  <a:pt x="1874416" y="1443481"/>
                  <a:pt x="1857375" y="1315672"/>
                </a:cubicBezTo>
                <a:cubicBezTo>
                  <a:pt x="1855106" y="1298651"/>
                  <a:pt x="1835774" y="1288501"/>
                  <a:pt x="1828800" y="1272809"/>
                </a:cubicBezTo>
                <a:cubicBezTo>
                  <a:pt x="1770258" y="1141088"/>
                  <a:pt x="1830123" y="1232261"/>
                  <a:pt x="1771650" y="1129934"/>
                </a:cubicBezTo>
                <a:cubicBezTo>
                  <a:pt x="1763131" y="1115025"/>
                  <a:pt x="1755217" y="1099214"/>
                  <a:pt x="1743075" y="1087072"/>
                </a:cubicBezTo>
                <a:cubicBezTo>
                  <a:pt x="1730933" y="1074930"/>
                  <a:pt x="1714500" y="1068022"/>
                  <a:pt x="1700213" y="1058497"/>
                </a:cubicBezTo>
                <a:cubicBezTo>
                  <a:pt x="1690688" y="1044209"/>
                  <a:pt x="1683780" y="1027776"/>
                  <a:pt x="1671638" y="1015634"/>
                </a:cubicBezTo>
                <a:cubicBezTo>
                  <a:pt x="1576385" y="920381"/>
                  <a:pt x="1676402" y="1058499"/>
                  <a:pt x="1600200" y="944197"/>
                </a:cubicBezTo>
                <a:cubicBezTo>
                  <a:pt x="1595438" y="929909"/>
                  <a:pt x="1595321" y="913094"/>
                  <a:pt x="1585913" y="901334"/>
                </a:cubicBezTo>
                <a:cubicBezTo>
                  <a:pt x="1575186" y="887925"/>
                  <a:pt x="1557023" y="882740"/>
                  <a:pt x="1543050" y="872759"/>
                </a:cubicBezTo>
                <a:cubicBezTo>
                  <a:pt x="1523673" y="858918"/>
                  <a:pt x="1505277" y="843738"/>
                  <a:pt x="1485900" y="829897"/>
                </a:cubicBezTo>
                <a:cubicBezTo>
                  <a:pt x="1354699" y="736183"/>
                  <a:pt x="1558609" y="892217"/>
                  <a:pt x="1385888" y="744172"/>
                </a:cubicBezTo>
                <a:cubicBezTo>
                  <a:pt x="1328565" y="695039"/>
                  <a:pt x="1361007" y="731731"/>
                  <a:pt x="1300163" y="701309"/>
                </a:cubicBezTo>
                <a:cubicBezTo>
                  <a:pt x="1284804" y="693630"/>
                  <a:pt x="1271588" y="682259"/>
                  <a:pt x="1257300" y="672734"/>
                </a:cubicBezTo>
                <a:cubicBezTo>
                  <a:pt x="1133475" y="677497"/>
                  <a:pt x="1009467" y="678779"/>
                  <a:pt x="885825" y="687022"/>
                </a:cubicBezTo>
                <a:cubicBezTo>
                  <a:pt x="835643" y="690367"/>
                  <a:pt x="816268" y="709998"/>
                  <a:pt x="771525" y="729884"/>
                </a:cubicBezTo>
                <a:cubicBezTo>
                  <a:pt x="748089" y="740300"/>
                  <a:pt x="723900" y="748934"/>
                  <a:pt x="700088" y="758459"/>
                </a:cubicBezTo>
                <a:cubicBezTo>
                  <a:pt x="597983" y="911618"/>
                  <a:pt x="756989" y="679178"/>
                  <a:pt x="628650" y="844184"/>
                </a:cubicBezTo>
                <a:cubicBezTo>
                  <a:pt x="607565" y="871293"/>
                  <a:pt x="590550" y="901334"/>
                  <a:pt x="571500" y="929909"/>
                </a:cubicBezTo>
                <a:lnTo>
                  <a:pt x="542925" y="972772"/>
                </a:lnTo>
                <a:cubicBezTo>
                  <a:pt x="533400" y="1025159"/>
                  <a:pt x="516478" y="1076730"/>
                  <a:pt x="514350" y="1129934"/>
                </a:cubicBezTo>
                <a:cubicBezTo>
                  <a:pt x="510393" y="1228866"/>
                  <a:pt x="518197" y="1300560"/>
                  <a:pt x="542925" y="1387109"/>
                </a:cubicBezTo>
                <a:cubicBezTo>
                  <a:pt x="547062" y="1401590"/>
                  <a:pt x="550478" y="1416501"/>
                  <a:pt x="557213" y="1429972"/>
                </a:cubicBezTo>
                <a:cubicBezTo>
                  <a:pt x="564892" y="1445330"/>
                  <a:pt x="576263" y="1458547"/>
                  <a:pt x="585788" y="1472834"/>
                </a:cubicBezTo>
                <a:cubicBezTo>
                  <a:pt x="616960" y="1566353"/>
                  <a:pt x="573665" y="1474566"/>
                  <a:pt x="642938" y="1529984"/>
                </a:cubicBezTo>
                <a:cubicBezTo>
                  <a:pt x="656347" y="1540711"/>
                  <a:pt x="659371" y="1560705"/>
                  <a:pt x="671513" y="1572847"/>
                </a:cubicBezTo>
                <a:cubicBezTo>
                  <a:pt x="699210" y="1600545"/>
                  <a:pt x="722376" y="1604089"/>
                  <a:pt x="757238" y="1615709"/>
                </a:cubicBezTo>
                <a:cubicBezTo>
                  <a:pt x="839607" y="1670622"/>
                  <a:pt x="760150" y="1623081"/>
                  <a:pt x="842963" y="1658572"/>
                </a:cubicBezTo>
                <a:cubicBezTo>
                  <a:pt x="862539" y="1666962"/>
                  <a:pt x="879713" y="1681027"/>
                  <a:pt x="900113" y="1687147"/>
                </a:cubicBezTo>
                <a:cubicBezTo>
                  <a:pt x="927860" y="1695471"/>
                  <a:pt x="957512" y="1695364"/>
                  <a:pt x="985838" y="1701434"/>
                </a:cubicBezTo>
                <a:cubicBezTo>
                  <a:pt x="1024239" y="1709663"/>
                  <a:pt x="1062376" y="1719220"/>
                  <a:pt x="1100138" y="1730009"/>
                </a:cubicBezTo>
                <a:cubicBezTo>
                  <a:pt x="1129100" y="1738284"/>
                  <a:pt x="1156460" y="1752050"/>
                  <a:pt x="1185863" y="1758584"/>
                </a:cubicBezTo>
                <a:cubicBezTo>
                  <a:pt x="1242422" y="1771153"/>
                  <a:pt x="1357313" y="1787159"/>
                  <a:pt x="1357313" y="1787159"/>
                </a:cubicBezTo>
                <a:cubicBezTo>
                  <a:pt x="1371600" y="1791922"/>
                  <a:pt x="1386332" y="1795514"/>
                  <a:pt x="1400175" y="1801447"/>
                </a:cubicBezTo>
                <a:cubicBezTo>
                  <a:pt x="1419751" y="1809837"/>
                  <a:pt x="1436026" y="1830022"/>
                  <a:pt x="1457325" y="1830022"/>
                </a:cubicBezTo>
                <a:cubicBezTo>
                  <a:pt x="1505893" y="1830022"/>
                  <a:pt x="1552575" y="1810972"/>
                  <a:pt x="1600200" y="1801447"/>
                </a:cubicBezTo>
                <a:cubicBezTo>
                  <a:pt x="1614488" y="1787159"/>
                  <a:pt x="1627541" y="1771519"/>
                  <a:pt x="1643063" y="1758584"/>
                </a:cubicBezTo>
                <a:cubicBezTo>
                  <a:pt x="1656254" y="1747591"/>
                  <a:pt x="1676078" y="1744076"/>
                  <a:pt x="1685925" y="1730009"/>
                </a:cubicBezTo>
                <a:cubicBezTo>
                  <a:pt x="1840352" y="1509398"/>
                  <a:pt x="1671098" y="1687685"/>
                  <a:pt x="1785938" y="1572847"/>
                </a:cubicBezTo>
                <a:cubicBezTo>
                  <a:pt x="1790700" y="1558559"/>
                  <a:pt x="1793490" y="1543455"/>
                  <a:pt x="1800225" y="1529984"/>
                </a:cubicBezTo>
                <a:cubicBezTo>
                  <a:pt x="1855622" y="1419189"/>
                  <a:pt x="1807172" y="1552004"/>
                  <a:pt x="1843088" y="1444259"/>
                </a:cubicBezTo>
                <a:cubicBezTo>
                  <a:pt x="1838560" y="1408036"/>
                  <a:pt x="1841454" y="1225127"/>
                  <a:pt x="1785938" y="1158509"/>
                </a:cubicBezTo>
                <a:cubicBezTo>
                  <a:pt x="1774945" y="1145317"/>
                  <a:pt x="1757363" y="1139459"/>
                  <a:pt x="1743075" y="1129934"/>
                </a:cubicBezTo>
                <a:cubicBezTo>
                  <a:pt x="1728788" y="1106122"/>
                  <a:pt x="1719849" y="1078133"/>
                  <a:pt x="1700213" y="1058497"/>
                </a:cubicBezTo>
                <a:cubicBezTo>
                  <a:pt x="1685153" y="1043437"/>
                  <a:pt x="1661555" y="1040489"/>
                  <a:pt x="1643063" y="1029922"/>
                </a:cubicBezTo>
                <a:cubicBezTo>
                  <a:pt x="1628154" y="1021403"/>
                  <a:pt x="1614488" y="1010872"/>
                  <a:pt x="1600200" y="1001347"/>
                </a:cubicBezTo>
                <a:cubicBezTo>
                  <a:pt x="1585913" y="982297"/>
                  <a:pt x="1575418" y="959694"/>
                  <a:pt x="1557338" y="944197"/>
                </a:cubicBezTo>
                <a:cubicBezTo>
                  <a:pt x="1530582" y="921263"/>
                  <a:pt x="1439310" y="895329"/>
                  <a:pt x="1414463" y="887047"/>
                </a:cubicBezTo>
                <a:cubicBezTo>
                  <a:pt x="1323975" y="891809"/>
                  <a:pt x="1233241" y="893130"/>
                  <a:pt x="1143000" y="901334"/>
                </a:cubicBezTo>
                <a:cubicBezTo>
                  <a:pt x="1128002" y="902697"/>
                  <a:pt x="1112669" y="907268"/>
                  <a:pt x="1100138" y="915622"/>
                </a:cubicBezTo>
                <a:cubicBezTo>
                  <a:pt x="993115" y="986971"/>
                  <a:pt x="1116328" y="938799"/>
                  <a:pt x="1014413" y="972772"/>
                </a:cubicBezTo>
                <a:cubicBezTo>
                  <a:pt x="978621" y="999615"/>
                  <a:pt x="942261" y="1022676"/>
                  <a:pt x="914400" y="1058497"/>
                </a:cubicBezTo>
                <a:cubicBezTo>
                  <a:pt x="893315" y="1085606"/>
                  <a:pt x="857250" y="1144222"/>
                  <a:pt x="857250" y="1144222"/>
                </a:cubicBezTo>
                <a:cubicBezTo>
                  <a:pt x="862013" y="1177559"/>
                  <a:pt x="857861" y="1213461"/>
                  <a:pt x="871538" y="1244234"/>
                </a:cubicBezTo>
                <a:cubicBezTo>
                  <a:pt x="878512" y="1259925"/>
                  <a:pt x="902258" y="1260667"/>
                  <a:pt x="914400" y="1272809"/>
                </a:cubicBezTo>
                <a:cubicBezTo>
                  <a:pt x="926542" y="1284951"/>
                  <a:pt x="930833" y="1303530"/>
                  <a:pt x="942975" y="1315672"/>
                </a:cubicBezTo>
                <a:cubicBezTo>
                  <a:pt x="955117" y="1327814"/>
                  <a:pt x="972646" y="1333254"/>
                  <a:pt x="985838" y="1344247"/>
                </a:cubicBezTo>
                <a:cubicBezTo>
                  <a:pt x="1024293" y="1376292"/>
                  <a:pt x="1025953" y="1395413"/>
                  <a:pt x="1071563" y="1415684"/>
                </a:cubicBezTo>
                <a:cubicBezTo>
                  <a:pt x="1099088" y="1427917"/>
                  <a:pt x="1128713" y="1434734"/>
                  <a:pt x="1157288" y="1444259"/>
                </a:cubicBezTo>
                <a:lnTo>
                  <a:pt x="1200150" y="1458547"/>
                </a:lnTo>
                <a:cubicBezTo>
                  <a:pt x="1271588" y="1449022"/>
                  <a:pt x="1344109" y="1445606"/>
                  <a:pt x="1414463" y="1429972"/>
                </a:cubicBezTo>
                <a:cubicBezTo>
                  <a:pt x="1431225" y="1426247"/>
                  <a:pt x="1441967" y="1409076"/>
                  <a:pt x="1457325" y="1401397"/>
                </a:cubicBezTo>
                <a:cubicBezTo>
                  <a:pt x="1470796" y="1394662"/>
                  <a:pt x="1485900" y="1391872"/>
                  <a:pt x="1500188" y="1387109"/>
                </a:cubicBezTo>
                <a:cubicBezTo>
                  <a:pt x="1536099" y="1279373"/>
                  <a:pt x="1483480" y="1407996"/>
                  <a:pt x="1557338" y="1315672"/>
                </a:cubicBezTo>
                <a:cubicBezTo>
                  <a:pt x="1564790" y="1306358"/>
                  <a:pt x="1584980" y="1219389"/>
                  <a:pt x="1585913" y="1215659"/>
                </a:cubicBezTo>
                <a:cubicBezTo>
                  <a:pt x="1576388" y="1182322"/>
                  <a:pt x="1571867" y="1147127"/>
                  <a:pt x="1557338" y="1115647"/>
                </a:cubicBezTo>
                <a:cubicBezTo>
                  <a:pt x="1542946" y="1084465"/>
                  <a:pt x="1519238" y="1058497"/>
                  <a:pt x="1500188" y="1029922"/>
                </a:cubicBezTo>
                <a:cubicBezTo>
                  <a:pt x="1490663" y="1015634"/>
                  <a:pt x="1486972" y="994738"/>
                  <a:pt x="1471613" y="987059"/>
                </a:cubicBezTo>
                <a:cubicBezTo>
                  <a:pt x="1452563" y="977534"/>
                  <a:pt x="1431794" y="970863"/>
                  <a:pt x="1414463" y="958484"/>
                </a:cubicBezTo>
                <a:cubicBezTo>
                  <a:pt x="1398021" y="946740"/>
                  <a:pt x="1388734" y="926331"/>
                  <a:pt x="1371600" y="915622"/>
                </a:cubicBezTo>
                <a:cubicBezTo>
                  <a:pt x="1349852" y="902029"/>
                  <a:pt x="1323102" y="898517"/>
                  <a:pt x="1300163" y="887047"/>
                </a:cubicBezTo>
                <a:cubicBezTo>
                  <a:pt x="1284804" y="879368"/>
                  <a:pt x="1273243" y="864849"/>
                  <a:pt x="1257300" y="858472"/>
                </a:cubicBezTo>
                <a:cubicBezTo>
                  <a:pt x="999107" y="755195"/>
                  <a:pt x="1272889" y="887698"/>
                  <a:pt x="1100138" y="801322"/>
                </a:cubicBezTo>
                <a:cubicBezTo>
                  <a:pt x="987920" y="809954"/>
                  <a:pt x="937069" y="806371"/>
                  <a:pt x="842963" y="829897"/>
                </a:cubicBezTo>
                <a:cubicBezTo>
                  <a:pt x="828352" y="833550"/>
                  <a:pt x="814388" y="839422"/>
                  <a:pt x="800100" y="844184"/>
                </a:cubicBezTo>
                <a:cubicBezTo>
                  <a:pt x="785813" y="858472"/>
                  <a:pt x="772579" y="873897"/>
                  <a:pt x="757238" y="887047"/>
                </a:cubicBezTo>
                <a:cubicBezTo>
                  <a:pt x="739158" y="902544"/>
                  <a:pt x="715332" y="911616"/>
                  <a:pt x="700088" y="929909"/>
                </a:cubicBezTo>
                <a:cubicBezTo>
                  <a:pt x="690446" y="941479"/>
                  <a:pt x="690563" y="958484"/>
                  <a:pt x="685800" y="972772"/>
                </a:cubicBezTo>
                <a:cubicBezTo>
                  <a:pt x="690563" y="1053734"/>
                  <a:pt x="688057" y="1135454"/>
                  <a:pt x="700088" y="1215659"/>
                </a:cubicBezTo>
                <a:cubicBezTo>
                  <a:pt x="702635" y="1232641"/>
                  <a:pt x="717255" y="1245688"/>
                  <a:pt x="728663" y="1258522"/>
                </a:cubicBezTo>
                <a:cubicBezTo>
                  <a:pt x="887434" y="1437140"/>
                  <a:pt x="754885" y="1287518"/>
                  <a:pt x="857250" y="1372822"/>
                </a:cubicBezTo>
                <a:cubicBezTo>
                  <a:pt x="893596" y="1403110"/>
                  <a:pt x="899158" y="1425480"/>
                  <a:pt x="942975" y="1444259"/>
                </a:cubicBezTo>
                <a:cubicBezTo>
                  <a:pt x="961024" y="1451994"/>
                  <a:pt x="981075" y="1453784"/>
                  <a:pt x="1000125" y="1458547"/>
                </a:cubicBezTo>
                <a:cubicBezTo>
                  <a:pt x="1014413" y="1468072"/>
                  <a:pt x="1027629" y="1479443"/>
                  <a:pt x="1042988" y="1487122"/>
                </a:cubicBezTo>
                <a:cubicBezTo>
                  <a:pt x="1065821" y="1498539"/>
                  <a:pt x="1121643" y="1509595"/>
                  <a:pt x="1143000" y="1515697"/>
                </a:cubicBezTo>
                <a:cubicBezTo>
                  <a:pt x="1272889" y="1552808"/>
                  <a:pt x="1066046" y="1521425"/>
                  <a:pt x="1385888" y="1544272"/>
                </a:cubicBezTo>
                <a:cubicBezTo>
                  <a:pt x="1429990" y="1536253"/>
                  <a:pt x="1549031" y="1529763"/>
                  <a:pt x="1600200" y="1487122"/>
                </a:cubicBezTo>
                <a:cubicBezTo>
                  <a:pt x="1613392" y="1476129"/>
                  <a:pt x="1617782" y="1457451"/>
                  <a:pt x="1628775" y="1444259"/>
                </a:cubicBezTo>
                <a:cubicBezTo>
                  <a:pt x="1641710" y="1428737"/>
                  <a:pt x="1657350" y="1415684"/>
                  <a:pt x="1671638" y="1401397"/>
                </a:cubicBezTo>
                <a:cubicBezTo>
                  <a:pt x="1704296" y="1303418"/>
                  <a:pt x="1665731" y="1425026"/>
                  <a:pt x="1700213" y="1287097"/>
                </a:cubicBezTo>
                <a:cubicBezTo>
                  <a:pt x="1703866" y="1272486"/>
                  <a:pt x="1710363" y="1258715"/>
                  <a:pt x="1714500" y="1244234"/>
                </a:cubicBezTo>
                <a:cubicBezTo>
                  <a:pt x="1719894" y="1225353"/>
                  <a:pt x="1724025" y="1206134"/>
                  <a:pt x="1728788" y="1187084"/>
                </a:cubicBezTo>
                <a:cubicBezTo>
                  <a:pt x="1728137" y="1182524"/>
                  <a:pt x="1720551" y="978821"/>
                  <a:pt x="1671638" y="929909"/>
                </a:cubicBezTo>
                <a:cubicBezTo>
                  <a:pt x="1660989" y="919260"/>
                  <a:pt x="1643063" y="920384"/>
                  <a:pt x="1628775" y="915622"/>
                </a:cubicBezTo>
                <a:cubicBezTo>
                  <a:pt x="1608967" y="889211"/>
                  <a:pt x="1572901" y="835510"/>
                  <a:pt x="1543050" y="815609"/>
                </a:cubicBezTo>
                <a:cubicBezTo>
                  <a:pt x="1530519" y="807255"/>
                  <a:pt x="1514030" y="807254"/>
                  <a:pt x="1500188" y="801322"/>
                </a:cubicBezTo>
                <a:cubicBezTo>
                  <a:pt x="1480612" y="792932"/>
                  <a:pt x="1462614" y="781137"/>
                  <a:pt x="1443038" y="772747"/>
                </a:cubicBezTo>
                <a:cubicBezTo>
                  <a:pt x="1429195" y="766814"/>
                  <a:pt x="1414277" y="763747"/>
                  <a:pt x="1400175" y="758459"/>
                </a:cubicBezTo>
                <a:cubicBezTo>
                  <a:pt x="1376161" y="749454"/>
                  <a:pt x="1353251" y="737426"/>
                  <a:pt x="1328738" y="729884"/>
                </a:cubicBezTo>
                <a:cubicBezTo>
                  <a:pt x="1291202" y="718334"/>
                  <a:pt x="1252538" y="710834"/>
                  <a:pt x="1214438" y="701309"/>
                </a:cubicBezTo>
                <a:cubicBezTo>
                  <a:pt x="1114425" y="706072"/>
                  <a:pt x="1013813" y="703667"/>
                  <a:pt x="914400" y="715597"/>
                </a:cubicBezTo>
                <a:cubicBezTo>
                  <a:pt x="893253" y="718135"/>
                  <a:pt x="877192" y="736694"/>
                  <a:pt x="857250" y="744172"/>
                </a:cubicBezTo>
                <a:cubicBezTo>
                  <a:pt x="838864" y="751067"/>
                  <a:pt x="819150" y="753697"/>
                  <a:pt x="800100" y="758459"/>
                </a:cubicBezTo>
                <a:cubicBezTo>
                  <a:pt x="785813" y="767984"/>
                  <a:pt x="771211" y="777053"/>
                  <a:pt x="757238" y="787034"/>
                </a:cubicBezTo>
                <a:cubicBezTo>
                  <a:pt x="737861" y="800875"/>
                  <a:pt x="720281" y="817276"/>
                  <a:pt x="700088" y="829897"/>
                </a:cubicBezTo>
                <a:cubicBezTo>
                  <a:pt x="682027" y="841185"/>
                  <a:pt x="661430" y="847905"/>
                  <a:pt x="642938" y="858472"/>
                </a:cubicBezTo>
                <a:cubicBezTo>
                  <a:pt x="628029" y="866991"/>
                  <a:pt x="614363" y="877522"/>
                  <a:pt x="600075" y="887047"/>
                </a:cubicBezTo>
                <a:cubicBezTo>
                  <a:pt x="529129" y="993465"/>
                  <a:pt x="620311" y="862763"/>
                  <a:pt x="528638" y="972772"/>
                </a:cubicBezTo>
                <a:cubicBezTo>
                  <a:pt x="517645" y="985963"/>
                  <a:pt x="508582" y="1000725"/>
                  <a:pt x="500063" y="1015634"/>
                </a:cubicBezTo>
                <a:cubicBezTo>
                  <a:pt x="489496" y="1034126"/>
                  <a:pt x="485123" y="1056422"/>
                  <a:pt x="471488" y="1072784"/>
                </a:cubicBezTo>
                <a:cubicBezTo>
                  <a:pt x="460495" y="1085976"/>
                  <a:pt x="442913" y="1091834"/>
                  <a:pt x="428625" y="1101359"/>
                </a:cubicBezTo>
                <a:cubicBezTo>
                  <a:pt x="329771" y="1249642"/>
                  <a:pt x="480246" y="1020087"/>
                  <a:pt x="371475" y="1201372"/>
                </a:cubicBezTo>
                <a:cubicBezTo>
                  <a:pt x="353806" y="1230821"/>
                  <a:pt x="333375" y="1258522"/>
                  <a:pt x="314325" y="1287097"/>
                </a:cubicBezTo>
                <a:cubicBezTo>
                  <a:pt x="304800" y="1301384"/>
                  <a:pt x="292127" y="1314016"/>
                  <a:pt x="285750" y="1329959"/>
                </a:cubicBezTo>
                <a:lnTo>
                  <a:pt x="257175" y="1401397"/>
                </a:lnTo>
                <a:cubicBezTo>
                  <a:pt x="259235" y="1411697"/>
                  <a:pt x="273199" y="1496871"/>
                  <a:pt x="285750" y="1515697"/>
                </a:cubicBezTo>
                <a:cubicBezTo>
                  <a:pt x="296958" y="1532509"/>
                  <a:pt x="314325" y="1544272"/>
                  <a:pt x="328613" y="1558559"/>
                </a:cubicBezTo>
                <a:cubicBezTo>
                  <a:pt x="333375" y="1572847"/>
                  <a:pt x="336165" y="1587951"/>
                  <a:pt x="342900" y="1601422"/>
                </a:cubicBezTo>
                <a:cubicBezTo>
                  <a:pt x="350579" y="1616781"/>
                  <a:pt x="364711" y="1628501"/>
                  <a:pt x="371475" y="1644284"/>
                </a:cubicBezTo>
                <a:cubicBezTo>
                  <a:pt x="379210" y="1662333"/>
                  <a:pt x="376021" y="1684385"/>
                  <a:pt x="385763" y="1701434"/>
                </a:cubicBezTo>
                <a:cubicBezTo>
                  <a:pt x="395788" y="1718977"/>
                  <a:pt x="415690" y="1728775"/>
                  <a:pt x="428625" y="1744297"/>
                </a:cubicBezTo>
                <a:cubicBezTo>
                  <a:pt x="439618" y="1757488"/>
                  <a:pt x="445058" y="1775017"/>
                  <a:pt x="457200" y="1787159"/>
                </a:cubicBezTo>
                <a:cubicBezTo>
                  <a:pt x="499228" y="1829186"/>
                  <a:pt x="529199" y="1816014"/>
                  <a:pt x="585788" y="1844309"/>
                </a:cubicBezTo>
                <a:cubicBezTo>
                  <a:pt x="660501" y="1881666"/>
                  <a:pt x="622275" y="1867718"/>
                  <a:pt x="700088" y="1887172"/>
                </a:cubicBezTo>
                <a:cubicBezTo>
                  <a:pt x="714375" y="1896697"/>
                  <a:pt x="727259" y="1908773"/>
                  <a:pt x="742950" y="1915747"/>
                </a:cubicBezTo>
                <a:cubicBezTo>
                  <a:pt x="770475" y="1927980"/>
                  <a:pt x="800100" y="1934797"/>
                  <a:pt x="828675" y="1944322"/>
                </a:cubicBezTo>
                <a:cubicBezTo>
                  <a:pt x="842963" y="1949084"/>
                  <a:pt x="856770" y="1955655"/>
                  <a:pt x="871538" y="1958609"/>
                </a:cubicBezTo>
                <a:cubicBezTo>
                  <a:pt x="980626" y="1980427"/>
                  <a:pt x="918879" y="1969885"/>
                  <a:pt x="1057275" y="1987184"/>
                </a:cubicBezTo>
                <a:cubicBezTo>
                  <a:pt x="1160052" y="2021444"/>
                  <a:pt x="1031698" y="1979876"/>
                  <a:pt x="1157288" y="2015759"/>
                </a:cubicBezTo>
                <a:cubicBezTo>
                  <a:pt x="1171769" y="2019896"/>
                  <a:pt x="1185333" y="2027353"/>
                  <a:pt x="1200150" y="2030047"/>
                </a:cubicBezTo>
                <a:cubicBezTo>
                  <a:pt x="1237927" y="2036916"/>
                  <a:pt x="1276350" y="2039572"/>
                  <a:pt x="1314450" y="2044334"/>
                </a:cubicBezTo>
                <a:cubicBezTo>
                  <a:pt x="1486117" y="2087252"/>
                  <a:pt x="1455370" y="2085861"/>
                  <a:pt x="1771650" y="2030047"/>
                </a:cubicBezTo>
                <a:cubicBezTo>
                  <a:pt x="1805470" y="2024079"/>
                  <a:pt x="1857375" y="1972897"/>
                  <a:pt x="1857375" y="1972897"/>
                </a:cubicBezTo>
                <a:cubicBezTo>
                  <a:pt x="1924716" y="1871884"/>
                  <a:pt x="1836771" y="1993500"/>
                  <a:pt x="1943100" y="1887172"/>
                </a:cubicBezTo>
                <a:cubicBezTo>
                  <a:pt x="1959938" y="1870334"/>
                  <a:pt x="1970466" y="1848102"/>
                  <a:pt x="1985963" y="1830022"/>
                </a:cubicBezTo>
                <a:cubicBezTo>
                  <a:pt x="1999113" y="1814681"/>
                  <a:pt x="2013484" y="1800309"/>
                  <a:pt x="2028825" y="1787159"/>
                </a:cubicBezTo>
                <a:cubicBezTo>
                  <a:pt x="2059836" y="1760578"/>
                  <a:pt x="2094917" y="1738335"/>
                  <a:pt x="2128838" y="1715722"/>
                </a:cubicBezTo>
                <a:cubicBezTo>
                  <a:pt x="2133600" y="1701434"/>
                  <a:pt x="2135811" y="1686024"/>
                  <a:pt x="2143125" y="1672859"/>
                </a:cubicBezTo>
                <a:cubicBezTo>
                  <a:pt x="2159803" y="1642838"/>
                  <a:pt x="2200275" y="1587134"/>
                  <a:pt x="2200275" y="1587134"/>
                </a:cubicBezTo>
                <a:cubicBezTo>
                  <a:pt x="2224067" y="1491968"/>
                  <a:pt x="2235697" y="1476803"/>
                  <a:pt x="2185988" y="1344247"/>
                </a:cubicBezTo>
                <a:cubicBezTo>
                  <a:pt x="2177627" y="1321951"/>
                  <a:pt x="2145676" y="1318222"/>
                  <a:pt x="2128838" y="1301384"/>
                </a:cubicBezTo>
                <a:cubicBezTo>
                  <a:pt x="2116696" y="1289242"/>
                  <a:pt x="2111438" y="1271559"/>
                  <a:pt x="2100263" y="1258522"/>
                </a:cubicBezTo>
                <a:cubicBezTo>
                  <a:pt x="2082730" y="1238067"/>
                  <a:pt x="2060646" y="1221827"/>
                  <a:pt x="2043113" y="1201372"/>
                </a:cubicBezTo>
                <a:cubicBezTo>
                  <a:pt x="2031938" y="1188334"/>
                  <a:pt x="2025531" y="1171701"/>
                  <a:pt x="2014538" y="1158509"/>
                </a:cubicBezTo>
                <a:cubicBezTo>
                  <a:pt x="2001603" y="1142987"/>
                  <a:pt x="1984610" y="1131169"/>
                  <a:pt x="1971675" y="1115647"/>
                </a:cubicBezTo>
                <a:cubicBezTo>
                  <a:pt x="1960682" y="1102455"/>
                  <a:pt x="1957073" y="1082765"/>
                  <a:pt x="1943100" y="1072784"/>
                </a:cubicBezTo>
                <a:cubicBezTo>
                  <a:pt x="1922231" y="1057877"/>
                  <a:pt x="1895475" y="1053734"/>
                  <a:pt x="1871663" y="1044209"/>
                </a:cubicBezTo>
                <a:cubicBezTo>
                  <a:pt x="1807757" y="948350"/>
                  <a:pt x="1883039" y="1042269"/>
                  <a:pt x="1800225" y="987059"/>
                </a:cubicBezTo>
                <a:cubicBezTo>
                  <a:pt x="1783413" y="975851"/>
                  <a:pt x="1773527" y="956320"/>
                  <a:pt x="1757363" y="944197"/>
                </a:cubicBezTo>
                <a:cubicBezTo>
                  <a:pt x="1735147" y="927535"/>
                  <a:pt x="1709738" y="915622"/>
                  <a:pt x="1685925" y="901334"/>
                </a:cubicBezTo>
                <a:cubicBezTo>
                  <a:pt x="1637273" y="828357"/>
                  <a:pt x="1682031" y="877956"/>
                  <a:pt x="1585913" y="829897"/>
                </a:cubicBezTo>
                <a:cubicBezTo>
                  <a:pt x="1570554" y="822218"/>
                  <a:pt x="1556088" y="812497"/>
                  <a:pt x="1543050" y="801322"/>
                </a:cubicBezTo>
                <a:cubicBezTo>
                  <a:pt x="1522595" y="783789"/>
                  <a:pt x="1509551" y="757073"/>
                  <a:pt x="1485900" y="744172"/>
                </a:cubicBezTo>
                <a:cubicBezTo>
                  <a:pt x="1455462" y="727570"/>
                  <a:pt x="1419225" y="725122"/>
                  <a:pt x="1385888" y="715597"/>
                </a:cubicBezTo>
                <a:cubicBezTo>
                  <a:pt x="1371600" y="706072"/>
                  <a:pt x="1357934" y="695541"/>
                  <a:pt x="1343025" y="687022"/>
                </a:cubicBezTo>
                <a:cubicBezTo>
                  <a:pt x="1235403" y="625524"/>
                  <a:pt x="1261526" y="660070"/>
                  <a:pt x="1071563" y="672734"/>
                </a:cubicBezTo>
                <a:cubicBezTo>
                  <a:pt x="1047750" y="677497"/>
                  <a:pt x="1024127" y="683329"/>
                  <a:pt x="1000125" y="687022"/>
                </a:cubicBezTo>
                <a:cubicBezTo>
                  <a:pt x="962175" y="692860"/>
                  <a:pt x="922869" y="691206"/>
                  <a:pt x="885825" y="701309"/>
                </a:cubicBezTo>
                <a:cubicBezTo>
                  <a:pt x="869259" y="705827"/>
                  <a:pt x="858321" y="722205"/>
                  <a:pt x="842963" y="729884"/>
                </a:cubicBezTo>
                <a:cubicBezTo>
                  <a:pt x="822463" y="740134"/>
                  <a:pt x="761265" y="753880"/>
                  <a:pt x="742950" y="758459"/>
                </a:cubicBezTo>
                <a:cubicBezTo>
                  <a:pt x="632289" y="869121"/>
                  <a:pt x="687665" y="843564"/>
                  <a:pt x="600075" y="872759"/>
                </a:cubicBezTo>
                <a:cubicBezTo>
                  <a:pt x="542264" y="988381"/>
                  <a:pt x="611690" y="875098"/>
                  <a:pt x="500063" y="972772"/>
                </a:cubicBezTo>
                <a:cubicBezTo>
                  <a:pt x="482142" y="988453"/>
                  <a:pt x="470856" y="1010414"/>
                  <a:pt x="457200" y="1029922"/>
                </a:cubicBezTo>
                <a:cubicBezTo>
                  <a:pt x="437506" y="1058057"/>
                  <a:pt x="428625" y="1096597"/>
                  <a:pt x="400050" y="1115647"/>
                </a:cubicBezTo>
                <a:lnTo>
                  <a:pt x="357188" y="1144222"/>
                </a:lnTo>
                <a:cubicBezTo>
                  <a:pt x="338138" y="1172797"/>
                  <a:pt x="315397" y="1199230"/>
                  <a:pt x="300038" y="1229947"/>
                </a:cubicBezTo>
                <a:cubicBezTo>
                  <a:pt x="290513" y="1248997"/>
                  <a:pt x="282421" y="1268834"/>
                  <a:pt x="271463" y="1287097"/>
                </a:cubicBezTo>
                <a:cubicBezTo>
                  <a:pt x="253794" y="1316546"/>
                  <a:pt x="233363" y="1344247"/>
                  <a:pt x="214313" y="1372822"/>
                </a:cubicBezTo>
                <a:lnTo>
                  <a:pt x="185738" y="1415684"/>
                </a:lnTo>
                <a:cubicBezTo>
                  <a:pt x="117551" y="1654339"/>
                  <a:pt x="146071" y="1516074"/>
                  <a:pt x="171450" y="1972897"/>
                </a:cubicBezTo>
                <a:cubicBezTo>
                  <a:pt x="175173" y="2039918"/>
                  <a:pt x="178013" y="2027472"/>
                  <a:pt x="228600" y="2044334"/>
                </a:cubicBezTo>
                <a:cubicBezTo>
                  <a:pt x="256416" y="2127779"/>
                  <a:pt x="221125" y="2051147"/>
                  <a:pt x="285750" y="2115772"/>
                </a:cubicBezTo>
                <a:cubicBezTo>
                  <a:pt x="302588" y="2132610"/>
                  <a:pt x="307314" y="2162273"/>
                  <a:pt x="328613" y="2172922"/>
                </a:cubicBezTo>
                <a:cubicBezTo>
                  <a:pt x="358734" y="2187982"/>
                  <a:pt x="395288" y="2182447"/>
                  <a:pt x="428625" y="2187209"/>
                </a:cubicBezTo>
                <a:cubicBezTo>
                  <a:pt x="572273" y="2259033"/>
                  <a:pt x="391032" y="2174678"/>
                  <a:pt x="557213" y="2230072"/>
                </a:cubicBezTo>
                <a:cubicBezTo>
                  <a:pt x="577419" y="2236807"/>
                  <a:pt x="594421" y="2251169"/>
                  <a:pt x="614363" y="2258647"/>
                </a:cubicBezTo>
                <a:cubicBezTo>
                  <a:pt x="632749" y="2265542"/>
                  <a:pt x="652463" y="2268172"/>
                  <a:pt x="671513" y="2272934"/>
                </a:cubicBezTo>
                <a:cubicBezTo>
                  <a:pt x="781050" y="2263409"/>
                  <a:pt x="891453" y="2261078"/>
                  <a:pt x="1000125" y="2244359"/>
                </a:cubicBezTo>
                <a:cubicBezTo>
                  <a:pt x="1017097" y="2241748"/>
                  <a:pt x="1029015" y="2225765"/>
                  <a:pt x="1042988" y="2215784"/>
                </a:cubicBezTo>
                <a:cubicBezTo>
                  <a:pt x="1062365" y="2201943"/>
                  <a:pt x="1080630" y="2186577"/>
                  <a:pt x="1100138" y="2172922"/>
                </a:cubicBezTo>
                <a:cubicBezTo>
                  <a:pt x="1128273" y="2153228"/>
                  <a:pt x="1185863" y="2115772"/>
                  <a:pt x="1185863" y="2115772"/>
                </a:cubicBezTo>
                <a:cubicBezTo>
                  <a:pt x="1195388" y="2101484"/>
                  <a:pt x="1202296" y="2085051"/>
                  <a:pt x="1214438" y="2072909"/>
                </a:cubicBezTo>
                <a:cubicBezTo>
                  <a:pt x="1226580" y="2060767"/>
                  <a:pt x="1246573" y="2057742"/>
                  <a:pt x="1257300" y="2044334"/>
                </a:cubicBezTo>
                <a:cubicBezTo>
                  <a:pt x="1312718" y="1975062"/>
                  <a:pt x="1220933" y="2018358"/>
                  <a:pt x="1314450" y="1987184"/>
                </a:cubicBezTo>
                <a:cubicBezTo>
                  <a:pt x="1323975" y="1972897"/>
                  <a:pt x="1330883" y="1956464"/>
                  <a:pt x="1343025" y="1944322"/>
                </a:cubicBezTo>
                <a:cubicBezTo>
                  <a:pt x="1355167" y="1932180"/>
                  <a:pt x="1374580" y="1928670"/>
                  <a:pt x="1385888" y="1915747"/>
                </a:cubicBezTo>
                <a:cubicBezTo>
                  <a:pt x="1408503" y="1889901"/>
                  <a:pt x="1443038" y="1830022"/>
                  <a:pt x="1443038" y="1830022"/>
                </a:cubicBezTo>
                <a:cubicBezTo>
                  <a:pt x="1495140" y="1673707"/>
                  <a:pt x="1407869" y="1906294"/>
                  <a:pt x="1500188" y="1758584"/>
                </a:cubicBezTo>
                <a:cubicBezTo>
                  <a:pt x="1523260" y="1721669"/>
                  <a:pt x="1533484" y="1644470"/>
                  <a:pt x="1543050" y="1601422"/>
                </a:cubicBezTo>
                <a:cubicBezTo>
                  <a:pt x="1546711" y="1584949"/>
                  <a:pt x="1562081" y="1520497"/>
                  <a:pt x="1571625" y="1501409"/>
                </a:cubicBezTo>
                <a:cubicBezTo>
                  <a:pt x="1579304" y="1486050"/>
                  <a:pt x="1590675" y="1472834"/>
                  <a:pt x="1600200" y="1458547"/>
                </a:cubicBezTo>
                <a:cubicBezTo>
                  <a:pt x="1629303" y="1342138"/>
                  <a:pt x="1637362" y="1338582"/>
                  <a:pt x="1585913" y="1158509"/>
                </a:cubicBezTo>
                <a:cubicBezTo>
                  <a:pt x="1570006" y="1102834"/>
                  <a:pt x="1508348" y="1100335"/>
                  <a:pt x="1471613" y="1072784"/>
                </a:cubicBezTo>
                <a:cubicBezTo>
                  <a:pt x="1450060" y="1056620"/>
                  <a:pt x="1435729" y="1032174"/>
                  <a:pt x="1414463" y="1015634"/>
                </a:cubicBezTo>
                <a:cubicBezTo>
                  <a:pt x="1392543" y="998585"/>
                  <a:pt x="1364945" y="989821"/>
                  <a:pt x="1343025" y="972772"/>
                </a:cubicBezTo>
                <a:cubicBezTo>
                  <a:pt x="1321759" y="956232"/>
                  <a:pt x="1307798" y="931281"/>
                  <a:pt x="1285875" y="915622"/>
                </a:cubicBezTo>
                <a:cubicBezTo>
                  <a:pt x="1273620" y="906868"/>
                  <a:pt x="1257114" y="906622"/>
                  <a:pt x="1243013" y="901334"/>
                </a:cubicBezTo>
                <a:cubicBezTo>
                  <a:pt x="1218999" y="892329"/>
                  <a:pt x="1195388" y="882284"/>
                  <a:pt x="1171575" y="872759"/>
                </a:cubicBezTo>
                <a:cubicBezTo>
                  <a:pt x="1120204" y="881321"/>
                  <a:pt x="1087751" y="882150"/>
                  <a:pt x="1042988" y="901334"/>
                </a:cubicBezTo>
                <a:cubicBezTo>
                  <a:pt x="1023412" y="909724"/>
                  <a:pt x="1005301" y="921259"/>
                  <a:pt x="985838" y="929909"/>
                </a:cubicBezTo>
                <a:cubicBezTo>
                  <a:pt x="962401" y="940325"/>
                  <a:pt x="936819" y="946029"/>
                  <a:pt x="914400" y="958484"/>
                </a:cubicBezTo>
                <a:cubicBezTo>
                  <a:pt x="784654" y="1030565"/>
                  <a:pt x="918134" y="981053"/>
                  <a:pt x="814388" y="1015634"/>
                </a:cubicBezTo>
                <a:cubicBezTo>
                  <a:pt x="709233" y="1155839"/>
                  <a:pt x="844151" y="996586"/>
                  <a:pt x="700088" y="1101359"/>
                </a:cubicBezTo>
                <a:cubicBezTo>
                  <a:pt x="667406" y="1125128"/>
                  <a:pt x="647987" y="1164668"/>
                  <a:pt x="614363" y="1187084"/>
                </a:cubicBezTo>
                <a:lnTo>
                  <a:pt x="528638" y="1244234"/>
                </a:lnTo>
                <a:cubicBezTo>
                  <a:pt x="459471" y="1382568"/>
                  <a:pt x="551229" y="1214113"/>
                  <a:pt x="442913" y="1358534"/>
                </a:cubicBezTo>
                <a:cubicBezTo>
                  <a:pt x="425751" y="1381417"/>
                  <a:pt x="394694" y="1464795"/>
                  <a:pt x="385763" y="1487122"/>
                </a:cubicBezTo>
                <a:cubicBezTo>
                  <a:pt x="390525" y="1620472"/>
                  <a:pt x="388969" y="1754198"/>
                  <a:pt x="400050" y="1887172"/>
                </a:cubicBezTo>
                <a:cubicBezTo>
                  <a:pt x="403311" y="1926309"/>
                  <a:pt x="416205" y="1964215"/>
                  <a:pt x="428625" y="2001472"/>
                </a:cubicBezTo>
                <a:cubicBezTo>
                  <a:pt x="433388" y="2015759"/>
                  <a:pt x="436178" y="2030864"/>
                  <a:pt x="442913" y="2044334"/>
                </a:cubicBezTo>
                <a:cubicBezTo>
                  <a:pt x="459066" y="2076639"/>
                  <a:pt x="512861" y="2137599"/>
                  <a:pt x="528638" y="2158634"/>
                </a:cubicBezTo>
                <a:cubicBezTo>
                  <a:pt x="583344" y="2231575"/>
                  <a:pt x="524097" y="2178491"/>
                  <a:pt x="614363" y="2230072"/>
                </a:cubicBezTo>
                <a:cubicBezTo>
                  <a:pt x="629272" y="2238591"/>
                  <a:pt x="640813" y="2253597"/>
                  <a:pt x="657225" y="2258647"/>
                </a:cubicBezTo>
                <a:cubicBezTo>
                  <a:pt x="787307" y="2298672"/>
                  <a:pt x="923051" y="2294052"/>
                  <a:pt x="1057275" y="2301509"/>
                </a:cubicBezTo>
                <a:cubicBezTo>
                  <a:pt x="1227153" y="2343980"/>
                  <a:pt x="1210372" y="2346081"/>
                  <a:pt x="1514475" y="2287222"/>
                </a:cubicBezTo>
                <a:cubicBezTo>
                  <a:pt x="1537854" y="2282697"/>
                  <a:pt x="1541841" y="2248152"/>
                  <a:pt x="1557338" y="2230072"/>
                </a:cubicBezTo>
                <a:cubicBezTo>
                  <a:pt x="1570488" y="2214731"/>
                  <a:pt x="1588316" y="2203550"/>
                  <a:pt x="1600200" y="2187209"/>
                </a:cubicBezTo>
                <a:cubicBezTo>
                  <a:pt x="1626626" y="2150873"/>
                  <a:pt x="1671638" y="2072909"/>
                  <a:pt x="1671638" y="2072909"/>
                </a:cubicBezTo>
                <a:cubicBezTo>
                  <a:pt x="1707546" y="1965182"/>
                  <a:pt x="1659110" y="2097963"/>
                  <a:pt x="1714500" y="1987184"/>
                </a:cubicBezTo>
                <a:cubicBezTo>
                  <a:pt x="1729147" y="1957891"/>
                  <a:pt x="1737640" y="1900062"/>
                  <a:pt x="1743075" y="1872884"/>
                </a:cubicBezTo>
                <a:cubicBezTo>
                  <a:pt x="1728788" y="1753822"/>
                  <a:pt x="1728350" y="1632266"/>
                  <a:pt x="1700213" y="1515697"/>
                </a:cubicBezTo>
                <a:cubicBezTo>
                  <a:pt x="1693892" y="1489508"/>
                  <a:pt x="1660596" y="1479002"/>
                  <a:pt x="1643063" y="1458547"/>
                </a:cubicBezTo>
                <a:cubicBezTo>
                  <a:pt x="1631888" y="1445509"/>
                  <a:pt x="1626091" y="1428342"/>
                  <a:pt x="1614488" y="1415684"/>
                </a:cubicBezTo>
                <a:cubicBezTo>
                  <a:pt x="1494376" y="1284653"/>
                  <a:pt x="1517776" y="1308347"/>
                  <a:pt x="1400175" y="1229947"/>
                </a:cubicBezTo>
                <a:cubicBezTo>
                  <a:pt x="1338365" y="1137231"/>
                  <a:pt x="1413809" y="1229574"/>
                  <a:pt x="1314450" y="1172797"/>
                </a:cubicBezTo>
                <a:cubicBezTo>
                  <a:pt x="1296907" y="1162772"/>
                  <a:pt x="1289251" y="1139747"/>
                  <a:pt x="1271588" y="1129934"/>
                </a:cubicBezTo>
                <a:cubicBezTo>
                  <a:pt x="1245258" y="1115306"/>
                  <a:pt x="1214170" y="1111653"/>
                  <a:pt x="1185863" y="1101359"/>
                </a:cubicBezTo>
                <a:cubicBezTo>
                  <a:pt x="1161760" y="1092594"/>
                  <a:pt x="1138238" y="1082309"/>
                  <a:pt x="1114425" y="1072784"/>
                </a:cubicBezTo>
                <a:cubicBezTo>
                  <a:pt x="1095375" y="1053734"/>
                  <a:pt x="1079691" y="1030578"/>
                  <a:pt x="1057275" y="1015634"/>
                </a:cubicBezTo>
                <a:cubicBezTo>
                  <a:pt x="1012393" y="985712"/>
                  <a:pt x="895615" y="967010"/>
                  <a:pt x="857250" y="958484"/>
                </a:cubicBezTo>
                <a:cubicBezTo>
                  <a:pt x="804863" y="963247"/>
                  <a:pt x="751524" y="961750"/>
                  <a:pt x="700088" y="972772"/>
                </a:cubicBezTo>
                <a:cubicBezTo>
                  <a:pt x="683298" y="976370"/>
                  <a:pt x="671198" y="991366"/>
                  <a:pt x="657225" y="1001347"/>
                </a:cubicBezTo>
                <a:cubicBezTo>
                  <a:pt x="637848" y="1015188"/>
                  <a:pt x="616093" y="1026589"/>
                  <a:pt x="600075" y="1044209"/>
                </a:cubicBezTo>
                <a:cubicBezTo>
                  <a:pt x="568039" y="1079449"/>
                  <a:pt x="514350" y="1158509"/>
                  <a:pt x="514350" y="1158509"/>
                </a:cubicBezTo>
                <a:cubicBezTo>
                  <a:pt x="504825" y="1196609"/>
                  <a:pt x="498194" y="1235552"/>
                  <a:pt x="485775" y="1272809"/>
                </a:cubicBezTo>
                <a:cubicBezTo>
                  <a:pt x="479040" y="1293015"/>
                  <a:pt x="458264" y="1308687"/>
                  <a:pt x="457200" y="1329959"/>
                </a:cubicBezTo>
                <a:cubicBezTo>
                  <a:pt x="453387" y="1406212"/>
                  <a:pt x="464249" y="1482554"/>
                  <a:pt x="471488" y="1558559"/>
                </a:cubicBezTo>
                <a:cubicBezTo>
                  <a:pt x="479006" y="1637493"/>
                  <a:pt x="484515" y="1620019"/>
                  <a:pt x="514350" y="1687147"/>
                </a:cubicBezTo>
                <a:cubicBezTo>
                  <a:pt x="524766" y="1710583"/>
                  <a:pt x="532509" y="1735148"/>
                  <a:pt x="542925" y="1758584"/>
                </a:cubicBezTo>
                <a:cubicBezTo>
                  <a:pt x="562622" y="1802901"/>
                  <a:pt x="573035" y="1820741"/>
                  <a:pt x="600075" y="1858597"/>
                </a:cubicBezTo>
                <a:cubicBezTo>
                  <a:pt x="613916" y="1877974"/>
                  <a:pt x="625440" y="1899595"/>
                  <a:pt x="642938" y="1915747"/>
                </a:cubicBezTo>
                <a:cubicBezTo>
                  <a:pt x="762343" y="2025967"/>
                  <a:pt x="754074" y="2008425"/>
                  <a:pt x="857250" y="2072909"/>
                </a:cubicBezTo>
                <a:cubicBezTo>
                  <a:pt x="871811" y="2082010"/>
                  <a:pt x="884330" y="2094720"/>
                  <a:pt x="900113" y="2101484"/>
                </a:cubicBezTo>
                <a:cubicBezTo>
                  <a:pt x="918162" y="2109219"/>
                  <a:pt x="938877" y="2108877"/>
                  <a:pt x="957263" y="2115772"/>
                </a:cubicBezTo>
                <a:cubicBezTo>
                  <a:pt x="977205" y="2123250"/>
                  <a:pt x="995921" y="2133780"/>
                  <a:pt x="1014413" y="2144347"/>
                </a:cubicBezTo>
                <a:cubicBezTo>
                  <a:pt x="1029322" y="2152866"/>
                  <a:pt x="1040485" y="2169324"/>
                  <a:pt x="1057275" y="2172922"/>
                </a:cubicBezTo>
                <a:cubicBezTo>
                  <a:pt x="1108711" y="2183944"/>
                  <a:pt x="1162195" y="2181063"/>
                  <a:pt x="1214438" y="2187209"/>
                </a:cubicBezTo>
                <a:cubicBezTo>
                  <a:pt x="1243209" y="2190594"/>
                  <a:pt x="1271485" y="2197400"/>
                  <a:pt x="1300163" y="2201497"/>
                </a:cubicBezTo>
                <a:cubicBezTo>
                  <a:pt x="1338174" y="2206927"/>
                  <a:pt x="1376363" y="2211022"/>
                  <a:pt x="1414463" y="2215784"/>
                </a:cubicBezTo>
                <a:cubicBezTo>
                  <a:pt x="1514475" y="2201497"/>
                  <a:pt x="1615596" y="2193527"/>
                  <a:pt x="1714500" y="2172922"/>
                </a:cubicBezTo>
                <a:cubicBezTo>
                  <a:pt x="1731311" y="2169420"/>
                  <a:pt x="1743390" y="2154328"/>
                  <a:pt x="1757363" y="2144347"/>
                </a:cubicBezTo>
                <a:cubicBezTo>
                  <a:pt x="1776740" y="2130506"/>
                  <a:pt x="1796433" y="2116981"/>
                  <a:pt x="1814513" y="2101484"/>
                </a:cubicBezTo>
                <a:cubicBezTo>
                  <a:pt x="1853837" y="2067778"/>
                  <a:pt x="1859493" y="2057334"/>
                  <a:pt x="1885950" y="2015759"/>
                </a:cubicBezTo>
                <a:cubicBezTo>
                  <a:pt x="1910072" y="1977854"/>
                  <a:pt x="1957388" y="1901459"/>
                  <a:pt x="1957388" y="1901459"/>
                </a:cubicBezTo>
                <a:cubicBezTo>
                  <a:pt x="1962150" y="1868122"/>
                  <a:pt x="1965071" y="1834469"/>
                  <a:pt x="1971675" y="1801447"/>
                </a:cubicBezTo>
                <a:cubicBezTo>
                  <a:pt x="1974629" y="1786679"/>
                  <a:pt x="1986590" y="1773632"/>
                  <a:pt x="1985963" y="1758584"/>
                </a:cubicBezTo>
                <a:cubicBezTo>
                  <a:pt x="1981781" y="1658206"/>
                  <a:pt x="1972664" y="1557844"/>
                  <a:pt x="1957388" y="1458547"/>
                </a:cubicBezTo>
                <a:cubicBezTo>
                  <a:pt x="1953488" y="1433198"/>
                  <a:pt x="1946065" y="1406086"/>
                  <a:pt x="1928813" y="1387109"/>
                </a:cubicBezTo>
                <a:cubicBezTo>
                  <a:pt x="1896777" y="1351869"/>
                  <a:pt x="1840931" y="1341010"/>
                  <a:pt x="1814513" y="1301384"/>
                </a:cubicBezTo>
                <a:cubicBezTo>
                  <a:pt x="1786416" y="1259239"/>
                  <a:pt x="1784329" y="1250037"/>
                  <a:pt x="1743075" y="1215659"/>
                </a:cubicBezTo>
                <a:cubicBezTo>
                  <a:pt x="1729884" y="1204666"/>
                  <a:pt x="1714500" y="1196609"/>
                  <a:pt x="1700213" y="1187084"/>
                </a:cubicBezTo>
                <a:cubicBezTo>
                  <a:pt x="1636307" y="1091225"/>
                  <a:pt x="1711589" y="1185144"/>
                  <a:pt x="1628775" y="1129934"/>
                </a:cubicBezTo>
                <a:cubicBezTo>
                  <a:pt x="1561481" y="1085071"/>
                  <a:pt x="1613170" y="1089661"/>
                  <a:pt x="1543050" y="1058497"/>
                </a:cubicBezTo>
                <a:cubicBezTo>
                  <a:pt x="1426513" y="1006703"/>
                  <a:pt x="1454895" y="1053027"/>
                  <a:pt x="1314450" y="972772"/>
                </a:cubicBezTo>
                <a:lnTo>
                  <a:pt x="1214438" y="915622"/>
                </a:lnTo>
                <a:cubicBezTo>
                  <a:pt x="1180685" y="918322"/>
                  <a:pt x="927890" y="909840"/>
                  <a:pt x="814388" y="958484"/>
                </a:cubicBezTo>
                <a:cubicBezTo>
                  <a:pt x="794812" y="966874"/>
                  <a:pt x="776288" y="977534"/>
                  <a:pt x="757238" y="987059"/>
                </a:cubicBezTo>
                <a:cubicBezTo>
                  <a:pt x="681038" y="1101360"/>
                  <a:pt x="781051" y="963246"/>
                  <a:pt x="685800" y="1058497"/>
                </a:cubicBezTo>
                <a:cubicBezTo>
                  <a:pt x="668962" y="1075335"/>
                  <a:pt x="658435" y="1097567"/>
                  <a:pt x="642938" y="1115647"/>
                </a:cubicBezTo>
                <a:cubicBezTo>
                  <a:pt x="593854" y="1172911"/>
                  <a:pt x="603726" y="1149256"/>
                  <a:pt x="542925" y="1201372"/>
                </a:cubicBezTo>
                <a:cubicBezTo>
                  <a:pt x="446672" y="1283875"/>
                  <a:pt x="551931" y="1209656"/>
                  <a:pt x="457200" y="1272809"/>
                </a:cubicBezTo>
                <a:cubicBezTo>
                  <a:pt x="447675" y="1291859"/>
                  <a:pt x="439192" y="1311467"/>
                  <a:pt x="428625" y="1329959"/>
                </a:cubicBezTo>
                <a:cubicBezTo>
                  <a:pt x="420106" y="1344868"/>
                  <a:pt x="406079" y="1356744"/>
                  <a:pt x="400050" y="1372822"/>
                </a:cubicBezTo>
                <a:cubicBezTo>
                  <a:pt x="347085" y="1514063"/>
                  <a:pt x="424202" y="1386600"/>
                  <a:pt x="357188" y="1487122"/>
                </a:cubicBezTo>
                <a:cubicBezTo>
                  <a:pt x="368119" y="1629226"/>
                  <a:pt x="352933" y="1628175"/>
                  <a:pt x="385763" y="1715722"/>
                </a:cubicBezTo>
                <a:cubicBezTo>
                  <a:pt x="394768" y="1739736"/>
                  <a:pt x="399253" y="1766418"/>
                  <a:pt x="414338" y="1787159"/>
                </a:cubicBezTo>
                <a:cubicBezTo>
                  <a:pt x="438107" y="1819841"/>
                  <a:pt x="475816" y="1840555"/>
                  <a:pt x="500063" y="1872884"/>
                </a:cubicBezTo>
                <a:cubicBezTo>
                  <a:pt x="514350" y="1891934"/>
                  <a:pt x="526087" y="1913196"/>
                  <a:pt x="542925" y="1930034"/>
                </a:cubicBezTo>
                <a:cubicBezTo>
                  <a:pt x="588539" y="1975649"/>
                  <a:pt x="660371" y="2003045"/>
                  <a:pt x="714375" y="2030047"/>
                </a:cubicBezTo>
                <a:cubicBezTo>
                  <a:pt x="733425" y="2039572"/>
                  <a:pt x="750640" y="2054445"/>
                  <a:pt x="771525" y="2058622"/>
                </a:cubicBezTo>
                <a:cubicBezTo>
                  <a:pt x="820643" y="2068445"/>
                  <a:pt x="853022" y="2073742"/>
                  <a:pt x="900113" y="2087197"/>
                </a:cubicBezTo>
                <a:cubicBezTo>
                  <a:pt x="914594" y="2091334"/>
                  <a:pt x="928365" y="2097831"/>
                  <a:pt x="942975" y="2101484"/>
                </a:cubicBezTo>
                <a:cubicBezTo>
                  <a:pt x="985572" y="2112133"/>
                  <a:pt x="1028507" y="2121448"/>
                  <a:pt x="1071563" y="2130059"/>
                </a:cubicBezTo>
                <a:cubicBezTo>
                  <a:pt x="1246726" y="2165092"/>
                  <a:pt x="1081689" y="2125448"/>
                  <a:pt x="1214438" y="2158634"/>
                </a:cubicBezTo>
                <a:cubicBezTo>
                  <a:pt x="1352550" y="2149109"/>
                  <a:pt x="1492706" y="2155572"/>
                  <a:pt x="1628775" y="2130059"/>
                </a:cubicBezTo>
                <a:cubicBezTo>
                  <a:pt x="1652180" y="2125671"/>
                  <a:pt x="1657982" y="2092417"/>
                  <a:pt x="1671638" y="2072909"/>
                </a:cubicBezTo>
                <a:cubicBezTo>
                  <a:pt x="1794784" y="1896988"/>
                  <a:pt x="1671581" y="2063460"/>
                  <a:pt x="1771650" y="1930034"/>
                </a:cubicBezTo>
                <a:cubicBezTo>
                  <a:pt x="1781175" y="1891934"/>
                  <a:pt x="1787805" y="1852991"/>
                  <a:pt x="1800225" y="1815734"/>
                </a:cubicBezTo>
                <a:cubicBezTo>
                  <a:pt x="1804988" y="1801447"/>
                  <a:pt x="1810376" y="1787353"/>
                  <a:pt x="1814513" y="1772872"/>
                </a:cubicBezTo>
                <a:cubicBezTo>
                  <a:pt x="1819908" y="1753991"/>
                  <a:pt x="1821905" y="1734108"/>
                  <a:pt x="1828800" y="1715722"/>
                </a:cubicBezTo>
                <a:cubicBezTo>
                  <a:pt x="1836278" y="1695780"/>
                  <a:pt x="1848985" y="1678148"/>
                  <a:pt x="1857375" y="1658572"/>
                </a:cubicBezTo>
                <a:cubicBezTo>
                  <a:pt x="1863308" y="1644729"/>
                  <a:pt x="1866900" y="1629997"/>
                  <a:pt x="1871663" y="1615709"/>
                </a:cubicBezTo>
                <a:cubicBezTo>
                  <a:pt x="1857375" y="1553797"/>
                  <a:pt x="1849947" y="1489889"/>
                  <a:pt x="1828800" y="1429972"/>
                </a:cubicBezTo>
                <a:cubicBezTo>
                  <a:pt x="1820875" y="1407517"/>
                  <a:pt x="1802141" y="1390272"/>
                  <a:pt x="1785938" y="1372822"/>
                </a:cubicBezTo>
                <a:cubicBezTo>
                  <a:pt x="1740108" y="1323467"/>
                  <a:pt x="1695656" y="1272021"/>
                  <a:pt x="1643063" y="1229947"/>
                </a:cubicBezTo>
                <a:cubicBezTo>
                  <a:pt x="1619250" y="1210897"/>
                  <a:pt x="1594417" y="1193057"/>
                  <a:pt x="1571625" y="1172797"/>
                </a:cubicBezTo>
                <a:cubicBezTo>
                  <a:pt x="1551489" y="1154899"/>
                  <a:pt x="1535512" y="1132477"/>
                  <a:pt x="1514475" y="1115647"/>
                </a:cubicBezTo>
                <a:cubicBezTo>
                  <a:pt x="1487658" y="1094193"/>
                  <a:pt x="1456524" y="1078697"/>
                  <a:pt x="1428750" y="1058497"/>
                </a:cubicBezTo>
                <a:cubicBezTo>
                  <a:pt x="1404088" y="1040561"/>
                  <a:pt x="1383462" y="1017036"/>
                  <a:pt x="1357313" y="1001347"/>
                </a:cubicBezTo>
                <a:cubicBezTo>
                  <a:pt x="1335321" y="988152"/>
                  <a:pt x="1309688" y="982297"/>
                  <a:pt x="1285875" y="972772"/>
                </a:cubicBezTo>
                <a:cubicBezTo>
                  <a:pt x="1203982" y="849931"/>
                  <a:pt x="1313026" y="994493"/>
                  <a:pt x="1214438" y="915622"/>
                </a:cubicBezTo>
                <a:cubicBezTo>
                  <a:pt x="1201029" y="904895"/>
                  <a:pt x="1200424" y="881860"/>
                  <a:pt x="1185863" y="872759"/>
                </a:cubicBezTo>
                <a:cubicBezTo>
                  <a:pt x="1160321" y="856795"/>
                  <a:pt x="1128713" y="853709"/>
                  <a:pt x="1100138" y="844184"/>
                </a:cubicBezTo>
                <a:cubicBezTo>
                  <a:pt x="1052513" y="848947"/>
                  <a:pt x="1004569" y="851194"/>
                  <a:pt x="957263" y="858472"/>
                </a:cubicBezTo>
                <a:cubicBezTo>
                  <a:pt x="942378" y="860762"/>
                  <a:pt x="926931" y="864405"/>
                  <a:pt x="914400" y="872759"/>
                </a:cubicBezTo>
                <a:cubicBezTo>
                  <a:pt x="897588" y="883967"/>
                  <a:pt x="887980" y="903878"/>
                  <a:pt x="871538" y="915622"/>
                </a:cubicBezTo>
                <a:cubicBezTo>
                  <a:pt x="854207" y="928002"/>
                  <a:pt x="831719" y="931818"/>
                  <a:pt x="814388" y="944197"/>
                </a:cubicBezTo>
                <a:cubicBezTo>
                  <a:pt x="797946" y="955941"/>
                  <a:pt x="787474" y="974654"/>
                  <a:pt x="771525" y="987059"/>
                </a:cubicBezTo>
                <a:cubicBezTo>
                  <a:pt x="709291" y="1035463"/>
                  <a:pt x="623983" y="1067833"/>
                  <a:pt x="585788" y="1144222"/>
                </a:cubicBezTo>
                <a:cubicBezTo>
                  <a:pt x="531455" y="1252886"/>
                  <a:pt x="554790" y="1200284"/>
                  <a:pt x="514350" y="1301384"/>
                </a:cubicBezTo>
                <a:cubicBezTo>
                  <a:pt x="519113" y="1415684"/>
                  <a:pt x="511873" y="1531120"/>
                  <a:pt x="528638" y="1644284"/>
                </a:cubicBezTo>
                <a:cubicBezTo>
                  <a:pt x="531599" y="1664271"/>
                  <a:pt x="559095" y="1671198"/>
                  <a:pt x="571500" y="1687147"/>
                </a:cubicBezTo>
                <a:cubicBezTo>
                  <a:pt x="592584" y="1714256"/>
                  <a:pt x="600075" y="1753822"/>
                  <a:pt x="628650" y="1772872"/>
                </a:cubicBezTo>
                <a:cubicBezTo>
                  <a:pt x="657225" y="1791922"/>
                  <a:pt x="686240" y="1810328"/>
                  <a:pt x="714375" y="1830022"/>
                </a:cubicBezTo>
                <a:cubicBezTo>
                  <a:pt x="733883" y="1843677"/>
                  <a:pt x="750850" y="1861070"/>
                  <a:pt x="771525" y="1872884"/>
                </a:cubicBezTo>
                <a:cubicBezTo>
                  <a:pt x="784601" y="1880356"/>
                  <a:pt x="800917" y="1880437"/>
                  <a:pt x="814388" y="1887172"/>
                </a:cubicBezTo>
                <a:cubicBezTo>
                  <a:pt x="839226" y="1899591"/>
                  <a:pt x="860041" y="1919721"/>
                  <a:pt x="885825" y="1930034"/>
                </a:cubicBezTo>
                <a:cubicBezTo>
                  <a:pt x="908372" y="1939053"/>
                  <a:pt x="933557" y="1939054"/>
                  <a:pt x="957263" y="1944322"/>
                </a:cubicBezTo>
                <a:cubicBezTo>
                  <a:pt x="1078514" y="1971267"/>
                  <a:pt x="941071" y="1948131"/>
                  <a:pt x="1114425" y="1972897"/>
                </a:cubicBezTo>
                <a:cubicBezTo>
                  <a:pt x="1216723" y="2024046"/>
                  <a:pt x="1137093" y="1992463"/>
                  <a:pt x="1300163" y="2015759"/>
                </a:cubicBezTo>
                <a:cubicBezTo>
                  <a:pt x="1324203" y="2019193"/>
                  <a:pt x="1347646" y="2026055"/>
                  <a:pt x="1371600" y="2030047"/>
                </a:cubicBezTo>
                <a:cubicBezTo>
                  <a:pt x="1404818" y="2035583"/>
                  <a:pt x="1438275" y="2039572"/>
                  <a:pt x="1471613" y="2044334"/>
                </a:cubicBezTo>
                <a:cubicBezTo>
                  <a:pt x="1534428" y="2030375"/>
                  <a:pt x="1602917" y="2026064"/>
                  <a:pt x="1657350" y="1987184"/>
                </a:cubicBezTo>
                <a:cubicBezTo>
                  <a:pt x="1673792" y="1975440"/>
                  <a:pt x="1685925" y="1958609"/>
                  <a:pt x="1700213" y="1944322"/>
                </a:cubicBezTo>
                <a:cubicBezTo>
                  <a:pt x="1714500" y="1901459"/>
                  <a:pt x="1735647" y="1860300"/>
                  <a:pt x="1743075" y="1815734"/>
                </a:cubicBezTo>
                <a:cubicBezTo>
                  <a:pt x="1760591" y="1710640"/>
                  <a:pt x="1750337" y="1758113"/>
                  <a:pt x="1771650" y="1672859"/>
                </a:cubicBezTo>
                <a:cubicBezTo>
                  <a:pt x="1762125" y="1615709"/>
                  <a:pt x="1758582" y="1557234"/>
                  <a:pt x="1743075" y="1501409"/>
                </a:cubicBezTo>
                <a:cubicBezTo>
                  <a:pt x="1716426" y="1405472"/>
                  <a:pt x="1706835" y="1433303"/>
                  <a:pt x="1657350" y="1372822"/>
                </a:cubicBezTo>
                <a:cubicBezTo>
                  <a:pt x="1587275" y="1287175"/>
                  <a:pt x="1587304" y="1263797"/>
                  <a:pt x="1514475" y="1201372"/>
                </a:cubicBezTo>
                <a:cubicBezTo>
                  <a:pt x="1501438" y="1190197"/>
                  <a:pt x="1487396" y="1179561"/>
                  <a:pt x="1471613" y="1172797"/>
                </a:cubicBezTo>
                <a:cubicBezTo>
                  <a:pt x="1453564" y="1165062"/>
                  <a:pt x="1433513" y="1163272"/>
                  <a:pt x="1414463" y="1158509"/>
                </a:cubicBezTo>
                <a:cubicBezTo>
                  <a:pt x="1390650" y="1139459"/>
                  <a:pt x="1367421" y="1119656"/>
                  <a:pt x="1343025" y="1101359"/>
                </a:cubicBezTo>
                <a:cubicBezTo>
                  <a:pt x="1244049" y="1027127"/>
                  <a:pt x="1263614" y="1074934"/>
                  <a:pt x="1057275" y="1087072"/>
                </a:cubicBezTo>
                <a:cubicBezTo>
                  <a:pt x="956263" y="1154414"/>
                  <a:pt x="1077880" y="1066467"/>
                  <a:pt x="971550" y="1172797"/>
                </a:cubicBezTo>
                <a:cubicBezTo>
                  <a:pt x="959408" y="1184939"/>
                  <a:pt x="941879" y="1190379"/>
                  <a:pt x="928688" y="1201372"/>
                </a:cubicBezTo>
                <a:cubicBezTo>
                  <a:pt x="788244" y="1318408"/>
                  <a:pt x="969642" y="1174705"/>
                  <a:pt x="857250" y="1287097"/>
                </a:cubicBezTo>
                <a:cubicBezTo>
                  <a:pt x="840412" y="1303935"/>
                  <a:pt x="819150" y="1315672"/>
                  <a:pt x="800100" y="1329959"/>
                </a:cubicBezTo>
                <a:cubicBezTo>
                  <a:pt x="785813" y="1368059"/>
                  <a:pt x="773548" y="1406980"/>
                  <a:pt x="757238" y="1444259"/>
                </a:cubicBezTo>
                <a:cubicBezTo>
                  <a:pt x="740164" y="1483285"/>
                  <a:pt x="700088" y="1558559"/>
                  <a:pt x="700088" y="1558559"/>
                </a:cubicBezTo>
                <a:cubicBezTo>
                  <a:pt x="704850" y="1639522"/>
                  <a:pt x="692094" y="1723465"/>
                  <a:pt x="714375" y="1801447"/>
                </a:cubicBezTo>
                <a:cubicBezTo>
                  <a:pt x="722753" y="1830769"/>
                  <a:pt x="761417" y="1840300"/>
                  <a:pt x="785813" y="1858597"/>
                </a:cubicBezTo>
                <a:cubicBezTo>
                  <a:pt x="799550" y="1868900"/>
                  <a:pt x="812984" y="1880198"/>
                  <a:pt x="828675" y="1887172"/>
                </a:cubicBezTo>
                <a:cubicBezTo>
                  <a:pt x="875964" y="1908189"/>
                  <a:pt x="934426" y="1922125"/>
                  <a:pt x="985838" y="1930034"/>
                </a:cubicBezTo>
                <a:cubicBezTo>
                  <a:pt x="1023788" y="1935872"/>
                  <a:pt x="1062078" y="1939247"/>
                  <a:pt x="1100138" y="1944322"/>
                </a:cubicBezTo>
                <a:lnTo>
                  <a:pt x="1200150" y="1958609"/>
                </a:lnTo>
                <a:cubicBezTo>
                  <a:pt x="1446256" y="1937208"/>
                  <a:pt x="1499684" y="2026630"/>
                  <a:pt x="1557338" y="1872884"/>
                </a:cubicBezTo>
                <a:cubicBezTo>
                  <a:pt x="1564233" y="1854498"/>
                  <a:pt x="1566863" y="1834784"/>
                  <a:pt x="1571625" y="1815734"/>
                </a:cubicBezTo>
                <a:cubicBezTo>
                  <a:pt x="1570412" y="1804215"/>
                  <a:pt x="1568372" y="1548291"/>
                  <a:pt x="1514475" y="1472834"/>
                </a:cubicBezTo>
                <a:cubicBezTo>
                  <a:pt x="1504494" y="1458861"/>
                  <a:pt x="1483755" y="1456401"/>
                  <a:pt x="1471613" y="1444259"/>
                </a:cubicBezTo>
                <a:cubicBezTo>
                  <a:pt x="1378878" y="1351524"/>
                  <a:pt x="1483226" y="1414347"/>
                  <a:pt x="1371600" y="1358534"/>
                </a:cubicBezTo>
                <a:cubicBezTo>
                  <a:pt x="1352550" y="1334722"/>
                  <a:pt x="1338846" y="1305394"/>
                  <a:pt x="1314450" y="1287097"/>
                </a:cubicBezTo>
                <a:cubicBezTo>
                  <a:pt x="1298741" y="1275315"/>
                  <a:pt x="1275532" y="1280102"/>
                  <a:pt x="1257300" y="1272809"/>
                </a:cubicBezTo>
                <a:cubicBezTo>
                  <a:pt x="1227637" y="1260944"/>
                  <a:pt x="1200659" y="1243167"/>
                  <a:pt x="1171575" y="1229947"/>
                </a:cubicBezTo>
                <a:cubicBezTo>
                  <a:pt x="1148227" y="1219334"/>
                  <a:pt x="1123950" y="1210897"/>
                  <a:pt x="1100138" y="1201372"/>
                </a:cubicBezTo>
                <a:cubicBezTo>
                  <a:pt x="1028700" y="1206134"/>
                  <a:pt x="954319" y="1194813"/>
                  <a:pt x="885825" y="1215659"/>
                </a:cubicBezTo>
                <a:cubicBezTo>
                  <a:pt x="840263" y="1229525"/>
                  <a:pt x="771525" y="1301384"/>
                  <a:pt x="771525" y="1301384"/>
                </a:cubicBezTo>
                <a:cubicBezTo>
                  <a:pt x="757238" y="1325197"/>
                  <a:pt x="744067" y="1349716"/>
                  <a:pt x="728663" y="1372822"/>
                </a:cubicBezTo>
                <a:cubicBezTo>
                  <a:pt x="715454" y="1392635"/>
                  <a:pt x="697365" y="1409156"/>
                  <a:pt x="685800" y="1429972"/>
                </a:cubicBezTo>
                <a:cubicBezTo>
                  <a:pt x="673345" y="1452391"/>
                  <a:pt x="666750" y="1477597"/>
                  <a:pt x="657225" y="1501409"/>
                </a:cubicBezTo>
                <a:cubicBezTo>
                  <a:pt x="661988" y="1596659"/>
                  <a:pt x="652062" y="1693795"/>
                  <a:pt x="671513" y="1787159"/>
                </a:cubicBezTo>
                <a:cubicBezTo>
                  <a:pt x="677008" y="1813533"/>
                  <a:pt x="711130" y="1823854"/>
                  <a:pt x="728663" y="1844309"/>
                </a:cubicBezTo>
                <a:cubicBezTo>
                  <a:pt x="739838" y="1857347"/>
                  <a:pt x="744046" y="1876179"/>
                  <a:pt x="757238" y="1887172"/>
                </a:cubicBezTo>
                <a:cubicBezTo>
                  <a:pt x="773600" y="1900807"/>
                  <a:pt x="794613" y="1907837"/>
                  <a:pt x="814388" y="1915747"/>
                </a:cubicBezTo>
                <a:cubicBezTo>
                  <a:pt x="886897" y="1944751"/>
                  <a:pt x="899805" y="1944260"/>
                  <a:pt x="971550" y="1958609"/>
                </a:cubicBezTo>
                <a:cubicBezTo>
                  <a:pt x="990600" y="1968134"/>
                  <a:pt x="1008300" y="1981064"/>
                  <a:pt x="1028700" y="1987184"/>
                </a:cubicBezTo>
                <a:cubicBezTo>
                  <a:pt x="1163270" y="2027555"/>
                  <a:pt x="1401305" y="1979404"/>
                  <a:pt x="1485900" y="1972897"/>
                </a:cubicBezTo>
                <a:cubicBezTo>
                  <a:pt x="1522179" y="1936618"/>
                  <a:pt x="1533469" y="1930932"/>
                  <a:pt x="1557338" y="1887172"/>
                </a:cubicBezTo>
                <a:cubicBezTo>
                  <a:pt x="1577736" y="1849776"/>
                  <a:pt x="1614488" y="1772872"/>
                  <a:pt x="1614488" y="1772872"/>
                </a:cubicBezTo>
                <a:cubicBezTo>
                  <a:pt x="1632141" y="1649293"/>
                  <a:pt x="1650039" y="1586658"/>
                  <a:pt x="1600200" y="1444259"/>
                </a:cubicBezTo>
                <a:cubicBezTo>
                  <a:pt x="1590126" y="1415476"/>
                  <a:pt x="1551430" y="1407509"/>
                  <a:pt x="1528763" y="1387109"/>
                </a:cubicBezTo>
                <a:cubicBezTo>
                  <a:pt x="1473099" y="1337012"/>
                  <a:pt x="1449811" y="1297859"/>
                  <a:pt x="1385888" y="1258522"/>
                </a:cubicBezTo>
                <a:cubicBezTo>
                  <a:pt x="1349610" y="1236197"/>
                  <a:pt x="1308984" y="1221770"/>
                  <a:pt x="1271588" y="1201372"/>
                </a:cubicBezTo>
                <a:cubicBezTo>
                  <a:pt x="1256513" y="1193149"/>
                  <a:pt x="1244417" y="1179771"/>
                  <a:pt x="1228725" y="1172797"/>
                </a:cubicBezTo>
                <a:cubicBezTo>
                  <a:pt x="1159226" y="1141909"/>
                  <a:pt x="1102487" y="1138351"/>
                  <a:pt x="1028700" y="1115647"/>
                </a:cubicBezTo>
                <a:cubicBezTo>
                  <a:pt x="1004187" y="1108105"/>
                  <a:pt x="981075" y="1096597"/>
                  <a:pt x="957263" y="1087072"/>
                </a:cubicBezTo>
                <a:cubicBezTo>
                  <a:pt x="697701" y="1097887"/>
                  <a:pt x="683583" y="1033648"/>
                  <a:pt x="557213" y="1144222"/>
                </a:cubicBezTo>
                <a:cubicBezTo>
                  <a:pt x="536938" y="1161963"/>
                  <a:pt x="519113" y="1182322"/>
                  <a:pt x="500063" y="1201372"/>
                </a:cubicBezTo>
                <a:cubicBezTo>
                  <a:pt x="490538" y="1248997"/>
                  <a:pt x="469922" y="1295704"/>
                  <a:pt x="471488" y="1344247"/>
                </a:cubicBezTo>
                <a:cubicBezTo>
                  <a:pt x="474745" y="1445222"/>
                  <a:pt x="484406" y="1547796"/>
                  <a:pt x="514350" y="1644284"/>
                </a:cubicBezTo>
                <a:cubicBezTo>
                  <a:pt x="532018" y="1701213"/>
                  <a:pt x="608637" y="1780488"/>
                  <a:pt x="671513" y="1801447"/>
                </a:cubicBezTo>
                <a:cubicBezTo>
                  <a:pt x="703461" y="1812096"/>
                  <a:pt x="738188" y="1810972"/>
                  <a:pt x="771525" y="1815734"/>
                </a:cubicBezTo>
                <a:cubicBezTo>
                  <a:pt x="868017" y="1847899"/>
                  <a:pt x="749239" y="1810781"/>
                  <a:pt x="900113" y="1844309"/>
                </a:cubicBezTo>
                <a:cubicBezTo>
                  <a:pt x="914815" y="1847576"/>
                  <a:pt x="928007" y="1856934"/>
                  <a:pt x="942975" y="1858597"/>
                </a:cubicBezTo>
                <a:cubicBezTo>
                  <a:pt x="1014133" y="1866503"/>
                  <a:pt x="1085850" y="1868122"/>
                  <a:pt x="1157288" y="1872884"/>
                </a:cubicBezTo>
                <a:cubicBezTo>
                  <a:pt x="1300163" y="1863359"/>
                  <a:pt x="1446029" y="1874909"/>
                  <a:pt x="1585913" y="1844309"/>
                </a:cubicBezTo>
                <a:cubicBezTo>
                  <a:pt x="1601244" y="1840955"/>
                  <a:pt x="1623992" y="1731666"/>
                  <a:pt x="1628775" y="1715722"/>
                </a:cubicBezTo>
                <a:cubicBezTo>
                  <a:pt x="1637430" y="1686872"/>
                  <a:pt x="1657350" y="1629997"/>
                  <a:pt x="1657350" y="1629997"/>
                </a:cubicBezTo>
                <a:cubicBezTo>
                  <a:pt x="1647825" y="1563322"/>
                  <a:pt x="1644201" y="1495534"/>
                  <a:pt x="1628775" y="1429972"/>
                </a:cubicBezTo>
                <a:cubicBezTo>
                  <a:pt x="1624842" y="1413257"/>
                  <a:pt x="1610503" y="1400846"/>
                  <a:pt x="1600200" y="1387109"/>
                </a:cubicBezTo>
                <a:cubicBezTo>
                  <a:pt x="1503244" y="1257834"/>
                  <a:pt x="1584797" y="1357605"/>
                  <a:pt x="1500188" y="1287097"/>
                </a:cubicBezTo>
                <a:cubicBezTo>
                  <a:pt x="1432768" y="1230914"/>
                  <a:pt x="1477621" y="1244417"/>
                  <a:pt x="1385888" y="1187084"/>
                </a:cubicBezTo>
                <a:cubicBezTo>
                  <a:pt x="1373117" y="1179102"/>
                  <a:pt x="1357313" y="1177559"/>
                  <a:pt x="1343025" y="1172797"/>
                </a:cubicBezTo>
                <a:cubicBezTo>
                  <a:pt x="1319213" y="1153747"/>
                  <a:pt x="1298438" y="1130105"/>
                  <a:pt x="1271588" y="1115647"/>
                </a:cubicBezTo>
                <a:cubicBezTo>
                  <a:pt x="1235761" y="1096355"/>
                  <a:pt x="1195608" y="1086470"/>
                  <a:pt x="1157288" y="1072784"/>
                </a:cubicBezTo>
                <a:cubicBezTo>
                  <a:pt x="1039552" y="1030735"/>
                  <a:pt x="1068488" y="1043650"/>
                  <a:pt x="914400" y="1015634"/>
                </a:cubicBezTo>
                <a:cubicBezTo>
                  <a:pt x="857250" y="1020397"/>
                  <a:pt x="799425" y="1019956"/>
                  <a:pt x="742950" y="1029922"/>
                </a:cubicBezTo>
                <a:cubicBezTo>
                  <a:pt x="714758" y="1034897"/>
                  <a:pt x="642117" y="1073195"/>
                  <a:pt x="614363" y="1087072"/>
                </a:cubicBezTo>
                <a:cubicBezTo>
                  <a:pt x="609600" y="1101359"/>
                  <a:pt x="609483" y="1118174"/>
                  <a:pt x="600075" y="1129934"/>
                </a:cubicBezTo>
                <a:cubicBezTo>
                  <a:pt x="589348" y="1143342"/>
                  <a:pt x="569355" y="1146367"/>
                  <a:pt x="557213" y="1158509"/>
                </a:cubicBezTo>
                <a:cubicBezTo>
                  <a:pt x="545071" y="1170651"/>
                  <a:pt x="538163" y="1187084"/>
                  <a:pt x="528638" y="1201372"/>
                </a:cubicBezTo>
                <a:cubicBezTo>
                  <a:pt x="533400" y="1334722"/>
                  <a:pt x="530072" y="1468607"/>
                  <a:pt x="542925" y="1601422"/>
                </a:cubicBezTo>
                <a:cubicBezTo>
                  <a:pt x="546033" y="1633535"/>
                  <a:pt x="611398" y="1676364"/>
                  <a:pt x="628650" y="1687147"/>
                </a:cubicBezTo>
                <a:cubicBezTo>
                  <a:pt x="684723" y="1722193"/>
                  <a:pt x="682323" y="1712687"/>
                  <a:pt x="742950" y="1730009"/>
                </a:cubicBezTo>
                <a:cubicBezTo>
                  <a:pt x="801331" y="1746689"/>
                  <a:pt x="783170" y="1749869"/>
                  <a:pt x="857250" y="1758584"/>
                </a:cubicBezTo>
                <a:cubicBezTo>
                  <a:pt x="914205" y="1765285"/>
                  <a:pt x="971550" y="1768109"/>
                  <a:pt x="1028700" y="1772872"/>
                </a:cubicBezTo>
                <a:cubicBezTo>
                  <a:pt x="1047750" y="1777634"/>
                  <a:pt x="1066650" y="1783045"/>
                  <a:pt x="1085850" y="1787159"/>
                </a:cubicBezTo>
                <a:cubicBezTo>
                  <a:pt x="1133340" y="1797335"/>
                  <a:pt x="1228725" y="1815734"/>
                  <a:pt x="1228725" y="1815734"/>
                </a:cubicBezTo>
                <a:cubicBezTo>
                  <a:pt x="1295400" y="1806209"/>
                  <a:pt x="1363616" y="1804299"/>
                  <a:pt x="1428750" y="1787159"/>
                </a:cubicBezTo>
                <a:cubicBezTo>
                  <a:pt x="1505747" y="1766897"/>
                  <a:pt x="1497513" y="1743398"/>
                  <a:pt x="1528763" y="1687147"/>
                </a:cubicBezTo>
                <a:cubicBezTo>
                  <a:pt x="1542249" y="1662872"/>
                  <a:pt x="1559206" y="1640547"/>
                  <a:pt x="1571625" y="1615709"/>
                </a:cubicBezTo>
                <a:cubicBezTo>
                  <a:pt x="1586946" y="1585067"/>
                  <a:pt x="1593677" y="1530763"/>
                  <a:pt x="1600200" y="1501409"/>
                </a:cubicBezTo>
                <a:cubicBezTo>
                  <a:pt x="1604460" y="1482240"/>
                  <a:pt x="1609725" y="1463309"/>
                  <a:pt x="1614488" y="1444259"/>
                </a:cubicBezTo>
                <a:cubicBezTo>
                  <a:pt x="1600200" y="1372822"/>
                  <a:pt x="1594663" y="1299061"/>
                  <a:pt x="1571625" y="1229947"/>
                </a:cubicBezTo>
                <a:cubicBezTo>
                  <a:pt x="1560765" y="1197367"/>
                  <a:pt x="1533525" y="1172797"/>
                  <a:pt x="1514475" y="1144222"/>
                </a:cubicBezTo>
                <a:cubicBezTo>
                  <a:pt x="1469039" y="1076067"/>
                  <a:pt x="1504703" y="1119259"/>
                  <a:pt x="1428750" y="1058497"/>
                </a:cubicBezTo>
                <a:cubicBezTo>
                  <a:pt x="1399704" y="1035261"/>
                  <a:pt x="1376798" y="1002646"/>
                  <a:pt x="1343025" y="987059"/>
                </a:cubicBezTo>
                <a:cubicBezTo>
                  <a:pt x="1312449" y="972947"/>
                  <a:pt x="1276350" y="977534"/>
                  <a:pt x="1243013" y="972772"/>
                </a:cubicBezTo>
                <a:cubicBezTo>
                  <a:pt x="1210368" y="951009"/>
                  <a:pt x="1120775" y="889861"/>
                  <a:pt x="1100138" y="887047"/>
                </a:cubicBezTo>
                <a:cubicBezTo>
                  <a:pt x="1029198" y="877373"/>
                  <a:pt x="957263" y="896572"/>
                  <a:pt x="885825" y="901334"/>
                </a:cubicBezTo>
                <a:cubicBezTo>
                  <a:pt x="857250" y="910859"/>
                  <a:pt x="825642" y="913945"/>
                  <a:pt x="800100" y="929909"/>
                </a:cubicBezTo>
                <a:cubicBezTo>
                  <a:pt x="785539" y="939010"/>
                  <a:pt x="784717" y="961779"/>
                  <a:pt x="771525" y="972772"/>
                </a:cubicBezTo>
                <a:cubicBezTo>
                  <a:pt x="755163" y="986407"/>
                  <a:pt x="733425" y="991822"/>
                  <a:pt x="714375" y="1001347"/>
                </a:cubicBezTo>
                <a:cubicBezTo>
                  <a:pt x="684441" y="1091151"/>
                  <a:pt x="719358" y="998929"/>
                  <a:pt x="642938" y="1129934"/>
                </a:cubicBezTo>
                <a:cubicBezTo>
                  <a:pt x="608361" y="1189209"/>
                  <a:pt x="596081" y="1225645"/>
                  <a:pt x="571500" y="1287097"/>
                </a:cubicBezTo>
                <a:cubicBezTo>
                  <a:pt x="598495" y="1692003"/>
                  <a:pt x="555257" y="1375826"/>
                  <a:pt x="614363" y="1572847"/>
                </a:cubicBezTo>
                <a:cubicBezTo>
                  <a:pt x="621341" y="1596107"/>
                  <a:pt x="614535" y="1624523"/>
                  <a:pt x="628650" y="1644284"/>
                </a:cubicBezTo>
                <a:cubicBezTo>
                  <a:pt x="663883" y="1693610"/>
                  <a:pt x="714375" y="1730009"/>
                  <a:pt x="757238" y="1772872"/>
                </a:cubicBezTo>
                <a:cubicBezTo>
                  <a:pt x="895084" y="1910718"/>
                  <a:pt x="771791" y="1808723"/>
                  <a:pt x="871538" y="1858597"/>
                </a:cubicBezTo>
                <a:cubicBezTo>
                  <a:pt x="886896" y="1866276"/>
                  <a:pt x="898457" y="1880795"/>
                  <a:pt x="914400" y="1887172"/>
                </a:cubicBezTo>
                <a:cubicBezTo>
                  <a:pt x="946592" y="1900049"/>
                  <a:pt x="981829" y="1903898"/>
                  <a:pt x="1014413" y="1915747"/>
                </a:cubicBezTo>
                <a:cubicBezTo>
                  <a:pt x="1178777" y="1975515"/>
                  <a:pt x="968247" y="1918494"/>
                  <a:pt x="1128713" y="1958609"/>
                </a:cubicBezTo>
                <a:cubicBezTo>
                  <a:pt x="1525610" y="1923589"/>
                  <a:pt x="1572710" y="2069111"/>
                  <a:pt x="1628775" y="1872884"/>
                </a:cubicBezTo>
                <a:cubicBezTo>
                  <a:pt x="1634169" y="1854003"/>
                  <a:pt x="1636168" y="1834120"/>
                  <a:pt x="1643063" y="1815734"/>
                </a:cubicBezTo>
                <a:cubicBezTo>
                  <a:pt x="1650541" y="1795792"/>
                  <a:pt x="1662113" y="1777634"/>
                  <a:pt x="1671638" y="1758584"/>
                </a:cubicBezTo>
                <a:cubicBezTo>
                  <a:pt x="1684594" y="1706757"/>
                  <a:pt x="1714500" y="1590980"/>
                  <a:pt x="1714500" y="1558559"/>
                </a:cubicBezTo>
                <a:cubicBezTo>
                  <a:pt x="1714500" y="1486489"/>
                  <a:pt x="1700059" y="1414917"/>
                  <a:pt x="1685925" y="1344247"/>
                </a:cubicBezTo>
                <a:cubicBezTo>
                  <a:pt x="1680895" y="1319098"/>
                  <a:pt x="1670943" y="1294558"/>
                  <a:pt x="1657350" y="1272809"/>
                </a:cubicBezTo>
                <a:cubicBezTo>
                  <a:pt x="1646641" y="1255675"/>
                  <a:pt x="1626893" y="1245896"/>
                  <a:pt x="1614488" y="1229947"/>
                </a:cubicBezTo>
                <a:cubicBezTo>
                  <a:pt x="1553881" y="1152023"/>
                  <a:pt x="1566695" y="1133380"/>
                  <a:pt x="1485900" y="1072784"/>
                </a:cubicBezTo>
                <a:cubicBezTo>
                  <a:pt x="1473852" y="1063748"/>
                  <a:pt x="1457325" y="1063259"/>
                  <a:pt x="1443038" y="1058497"/>
                </a:cubicBezTo>
                <a:cubicBezTo>
                  <a:pt x="1428750" y="1048972"/>
                  <a:pt x="1417340" y="1030412"/>
                  <a:pt x="1400175" y="1029922"/>
                </a:cubicBezTo>
                <a:cubicBezTo>
                  <a:pt x="1247763" y="1025567"/>
                  <a:pt x="1094146" y="1024318"/>
                  <a:pt x="942975" y="1044209"/>
                </a:cubicBezTo>
                <a:cubicBezTo>
                  <a:pt x="908926" y="1048689"/>
                  <a:pt x="883325" y="1079009"/>
                  <a:pt x="857250" y="1101359"/>
                </a:cubicBezTo>
                <a:cubicBezTo>
                  <a:pt x="826868" y="1127401"/>
                  <a:pt x="742224" y="1202823"/>
                  <a:pt x="714375" y="1258522"/>
                </a:cubicBezTo>
                <a:cubicBezTo>
                  <a:pt x="702905" y="1281461"/>
                  <a:pt x="697270" y="1307020"/>
                  <a:pt x="685800" y="1329959"/>
                </a:cubicBezTo>
                <a:cubicBezTo>
                  <a:pt x="678121" y="1345318"/>
                  <a:pt x="665744" y="1357913"/>
                  <a:pt x="657225" y="1372822"/>
                </a:cubicBezTo>
                <a:cubicBezTo>
                  <a:pt x="623588" y="1431686"/>
                  <a:pt x="623493" y="1445442"/>
                  <a:pt x="600075" y="1515697"/>
                </a:cubicBezTo>
                <a:cubicBezTo>
                  <a:pt x="609600" y="1610947"/>
                  <a:pt x="616777" y="1706461"/>
                  <a:pt x="628650" y="1801447"/>
                </a:cubicBezTo>
                <a:cubicBezTo>
                  <a:pt x="631086" y="1820932"/>
                  <a:pt x="634812" y="1840721"/>
                  <a:pt x="642938" y="1858597"/>
                </a:cubicBezTo>
                <a:cubicBezTo>
                  <a:pt x="658827" y="1893552"/>
                  <a:pt x="675876" y="1928809"/>
                  <a:pt x="700088" y="1958609"/>
                </a:cubicBezTo>
                <a:cubicBezTo>
                  <a:pt x="711771" y="1972988"/>
                  <a:pt x="820825" y="2105509"/>
                  <a:pt x="885825" y="2115772"/>
                </a:cubicBezTo>
                <a:cubicBezTo>
                  <a:pt x="956545" y="2126938"/>
                  <a:pt x="1028700" y="2125297"/>
                  <a:pt x="1100138" y="2130059"/>
                </a:cubicBezTo>
                <a:cubicBezTo>
                  <a:pt x="1307034" y="2091267"/>
                  <a:pt x="1290661" y="2138878"/>
                  <a:pt x="1385888" y="2030047"/>
                </a:cubicBezTo>
                <a:cubicBezTo>
                  <a:pt x="1401569" y="2012126"/>
                  <a:pt x="1414463" y="1991947"/>
                  <a:pt x="1428750" y="1972897"/>
                </a:cubicBezTo>
                <a:cubicBezTo>
                  <a:pt x="1461030" y="1876061"/>
                  <a:pt x="1424491" y="1994194"/>
                  <a:pt x="1457325" y="1830022"/>
                </a:cubicBezTo>
                <a:cubicBezTo>
                  <a:pt x="1465027" y="1791512"/>
                  <a:pt x="1485900" y="1715722"/>
                  <a:pt x="1485900" y="1715722"/>
                </a:cubicBezTo>
                <a:cubicBezTo>
                  <a:pt x="1506493" y="1530392"/>
                  <a:pt x="1513949" y="1544818"/>
                  <a:pt x="1471613" y="1301384"/>
                </a:cubicBezTo>
                <a:cubicBezTo>
                  <a:pt x="1464846" y="1262475"/>
                  <a:pt x="1425992" y="1249806"/>
                  <a:pt x="1400175" y="1229947"/>
                </a:cubicBezTo>
                <a:cubicBezTo>
                  <a:pt x="1351833" y="1192761"/>
                  <a:pt x="1311851" y="1142923"/>
                  <a:pt x="1257300" y="1115647"/>
                </a:cubicBezTo>
                <a:cubicBezTo>
                  <a:pt x="1228725" y="1101359"/>
                  <a:pt x="1200940" y="1085369"/>
                  <a:pt x="1171575" y="1072784"/>
                </a:cubicBezTo>
                <a:cubicBezTo>
                  <a:pt x="1134174" y="1056755"/>
                  <a:pt x="1094221" y="1046974"/>
                  <a:pt x="1057275" y="1029922"/>
                </a:cubicBezTo>
                <a:cubicBezTo>
                  <a:pt x="1032061" y="1018285"/>
                  <a:pt x="1012344" y="995342"/>
                  <a:pt x="985838" y="987059"/>
                </a:cubicBezTo>
                <a:cubicBezTo>
                  <a:pt x="935015" y="971177"/>
                  <a:pt x="880506" y="970680"/>
                  <a:pt x="828675" y="958484"/>
                </a:cubicBezTo>
                <a:cubicBezTo>
                  <a:pt x="799355" y="951585"/>
                  <a:pt x="771525" y="939434"/>
                  <a:pt x="742950" y="929909"/>
                </a:cubicBezTo>
                <a:cubicBezTo>
                  <a:pt x="425140" y="940503"/>
                  <a:pt x="422506" y="880922"/>
                  <a:pt x="257175" y="972772"/>
                </a:cubicBezTo>
                <a:cubicBezTo>
                  <a:pt x="232900" y="986258"/>
                  <a:pt x="209550" y="1001347"/>
                  <a:pt x="185738" y="1015634"/>
                </a:cubicBezTo>
                <a:cubicBezTo>
                  <a:pt x="240664" y="1509969"/>
                  <a:pt x="161677" y="1109333"/>
                  <a:pt x="271463" y="1372822"/>
                </a:cubicBezTo>
                <a:cubicBezTo>
                  <a:pt x="313173" y="1472927"/>
                  <a:pt x="248124" y="1421793"/>
                  <a:pt x="328613" y="1515697"/>
                </a:cubicBezTo>
                <a:cubicBezTo>
                  <a:pt x="339788" y="1528734"/>
                  <a:pt x="358284" y="1533279"/>
                  <a:pt x="371475" y="1544272"/>
                </a:cubicBezTo>
                <a:cubicBezTo>
                  <a:pt x="386997" y="1557207"/>
                  <a:pt x="400050" y="1572847"/>
                  <a:pt x="414338" y="1587134"/>
                </a:cubicBezTo>
                <a:cubicBezTo>
                  <a:pt x="423863" y="1606184"/>
                  <a:pt x="429052" y="1628113"/>
                  <a:pt x="442913" y="1644284"/>
                </a:cubicBezTo>
                <a:cubicBezTo>
                  <a:pt x="457985" y="1661868"/>
                  <a:pt x="580558" y="1740113"/>
                  <a:pt x="585788" y="1744297"/>
                </a:cubicBezTo>
                <a:cubicBezTo>
                  <a:pt x="606825" y="1761127"/>
                  <a:pt x="621901" y="1784617"/>
                  <a:pt x="642938" y="1801447"/>
                </a:cubicBezTo>
                <a:cubicBezTo>
                  <a:pt x="748261" y="1885705"/>
                  <a:pt x="696782" y="1833753"/>
                  <a:pt x="785813" y="1887172"/>
                </a:cubicBezTo>
                <a:cubicBezTo>
                  <a:pt x="882995" y="1945481"/>
                  <a:pt x="844706" y="1935572"/>
                  <a:pt x="928688" y="1972897"/>
                </a:cubicBezTo>
                <a:cubicBezTo>
                  <a:pt x="952124" y="1983313"/>
                  <a:pt x="975135" y="1995705"/>
                  <a:pt x="1000125" y="2001472"/>
                </a:cubicBezTo>
                <a:cubicBezTo>
                  <a:pt x="1037538" y="2010106"/>
                  <a:pt x="1076325" y="2010997"/>
                  <a:pt x="1114425" y="2015759"/>
                </a:cubicBezTo>
                <a:cubicBezTo>
                  <a:pt x="1219200" y="1996709"/>
                  <a:pt x="1326871" y="1989615"/>
                  <a:pt x="1428750" y="1958609"/>
                </a:cubicBezTo>
                <a:cubicBezTo>
                  <a:pt x="1443158" y="1954224"/>
                  <a:pt x="1434684" y="1928278"/>
                  <a:pt x="1443038" y="1915747"/>
                </a:cubicBezTo>
                <a:cubicBezTo>
                  <a:pt x="1454246" y="1898935"/>
                  <a:pt x="1471613" y="1887172"/>
                  <a:pt x="1485900" y="1872884"/>
                </a:cubicBezTo>
                <a:cubicBezTo>
                  <a:pt x="1495425" y="1849072"/>
                  <a:pt x="1502020" y="1823866"/>
                  <a:pt x="1514475" y="1801447"/>
                </a:cubicBezTo>
                <a:cubicBezTo>
                  <a:pt x="1526040" y="1780631"/>
                  <a:pt x="1549808" y="1766888"/>
                  <a:pt x="1557338" y="1744297"/>
                </a:cubicBezTo>
                <a:cubicBezTo>
                  <a:pt x="1569480" y="1707871"/>
                  <a:pt x="1563580" y="1667541"/>
                  <a:pt x="1571625" y="1629997"/>
                </a:cubicBezTo>
                <a:cubicBezTo>
                  <a:pt x="1577936" y="1600545"/>
                  <a:pt x="1600200" y="1544272"/>
                  <a:pt x="1600200" y="1544272"/>
                </a:cubicBezTo>
                <a:cubicBezTo>
                  <a:pt x="1590675" y="1482359"/>
                  <a:pt x="1590309" y="1418324"/>
                  <a:pt x="1571625" y="1358534"/>
                </a:cubicBezTo>
                <a:cubicBezTo>
                  <a:pt x="1562806" y="1330314"/>
                  <a:pt x="1506324" y="1304117"/>
                  <a:pt x="1485900" y="1287097"/>
                </a:cubicBezTo>
                <a:cubicBezTo>
                  <a:pt x="1470378" y="1274162"/>
                  <a:pt x="1458379" y="1257384"/>
                  <a:pt x="1443038" y="1244234"/>
                </a:cubicBezTo>
                <a:cubicBezTo>
                  <a:pt x="1295869" y="1118089"/>
                  <a:pt x="1491932" y="1307416"/>
                  <a:pt x="1314450" y="1129934"/>
                </a:cubicBezTo>
                <a:cubicBezTo>
                  <a:pt x="1233488" y="1134697"/>
                  <a:pt x="1152300" y="1136533"/>
                  <a:pt x="1071563" y="1144222"/>
                </a:cubicBezTo>
                <a:cubicBezTo>
                  <a:pt x="1028517" y="1148322"/>
                  <a:pt x="1003850" y="1160167"/>
                  <a:pt x="971550" y="1187084"/>
                </a:cubicBezTo>
                <a:cubicBezTo>
                  <a:pt x="956028" y="1200019"/>
                  <a:pt x="945130" y="1218203"/>
                  <a:pt x="928688" y="1229947"/>
                </a:cubicBezTo>
                <a:cubicBezTo>
                  <a:pt x="786502" y="1331509"/>
                  <a:pt x="963681" y="1166379"/>
                  <a:pt x="814388" y="1315672"/>
                </a:cubicBezTo>
                <a:cubicBezTo>
                  <a:pt x="804863" y="1344247"/>
                  <a:pt x="802521" y="1376335"/>
                  <a:pt x="785813" y="1401397"/>
                </a:cubicBezTo>
                <a:cubicBezTo>
                  <a:pt x="772604" y="1421210"/>
                  <a:pt x="740066" y="1423354"/>
                  <a:pt x="728663" y="1444259"/>
                </a:cubicBezTo>
                <a:cubicBezTo>
                  <a:pt x="709857" y="1478736"/>
                  <a:pt x="709613" y="1520459"/>
                  <a:pt x="700088" y="1558559"/>
                </a:cubicBezTo>
                <a:cubicBezTo>
                  <a:pt x="704850" y="1644284"/>
                  <a:pt x="698310" y="1731393"/>
                  <a:pt x="714375" y="1815734"/>
                </a:cubicBezTo>
                <a:cubicBezTo>
                  <a:pt x="718156" y="1835583"/>
                  <a:pt x="744833" y="1842648"/>
                  <a:pt x="757238" y="1858597"/>
                </a:cubicBezTo>
                <a:cubicBezTo>
                  <a:pt x="778323" y="1885706"/>
                  <a:pt x="787571" y="1922868"/>
                  <a:pt x="814388" y="1944322"/>
                </a:cubicBezTo>
                <a:cubicBezTo>
                  <a:pt x="825262" y="1953021"/>
                  <a:pt x="995172" y="2000121"/>
                  <a:pt x="1000125" y="2001472"/>
                </a:cubicBezTo>
                <a:cubicBezTo>
                  <a:pt x="1052720" y="2015816"/>
                  <a:pt x="1165829" y="2040902"/>
                  <a:pt x="1200150" y="2044334"/>
                </a:cubicBezTo>
                <a:lnTo>
                  <a:pt x="1343025" y="2058622"/>
                </a:lnTo>
                <a:cubicBezTo>
                  <a:pt x="1471613" y="2049097"/>
                  <a:pt x="1602522" y="2056171"/>
                  <a:pt x="1728788" y="2030047"/>
                </a:cubicBezTo>
                <a:cubicBezTo>
                  <a:pt x="1749645" y="2025732"/>
                  <a:pt x="1748713" y="1992360"/>
                  <a:pt x="1757363" y="1972897"/>
                </a:cubicBezTo>
                <a:cubicBezTo>
                  <a:pt x="1762308" y="1961771"/>
                  <a:pt x="1794988" y="1882163"/>
                  <a:pt x="1800225" y="1858597"/>
                </a:cubicBezTo>
                <a:cubicBezTo>
                  <a:pt x="1806509" y="1830318"/>
                  <a:pt x="1809750" y="1801447"/>
                  <a:pt x="1814513" y="1772872"/>
                </a:cubicBezTo>
                <a:cubicBezTo>
                  <a:pt x="1786689" y="1541007"/>
                  <a:pt x="1822157" y="1496926"/>
                  <a:pt x="1743075" y="1358534"/>
                </a:cubicBezTo>
                <a:cubicBezTo>
                  <a:pt x="1734556" y="1343625"/>
                  <a:pt x="1724025" y="1329959"/>
                  <a:pt x="1714500" y="1315672"/>
                </a:cubicBezTo>
                <a:cubicBezTo>
                  <a:pt x="1688527" y="1211774"/>
                  <a:pt x="1723129" y="1295726"/>
                  <a:pt x="1657350" y="1229947"/>
                </a:cubicBezTo>
                <a:cubicBezTo>
                  <a:pt x="1645208" y="1217805"/>
                  <a:pt x="1639950" y="1200122"/>
                  <a:pt x="1628775" y="1187084"/>
                </a:cubicBezTo>
                <a:cubicBezTo>
                  <a:pt x="1611242" y="1166629"/>
                  <a:pt x="1589366" y="1150209"/>
                  <a:pt x="1571625" y="1129934"/>
                </a:cubicBezTo>
                <a:cubicBezTo>
                  <a:pt x="1555944" y="1112013"/>
                  <a:pt x="1547813" y="1087071"/>
                  <a:pt x="1528763" y="1072784"/>
                </a:cubicBezTo>
                <a:cubicBezTo>
                  <a:pt x="1508245" y="1057396"/>
                  <a:pt x="1481138" y="1053734"/>
                  <a:pt x="1457325" y="1044209"/>
                </a:cubicBezTo>
                <a:cubicBezTo>
                  <a:pt x="1456180" y="1044336"/>
                  <a:pt x="1266330" y="1063069"/>
                  <a:pt x="1243013" y="1072784"/>
                </a:cubicBezTo>
                <a:cubicBezTo>
                  <a:pt x="1211312" y="1085993"/>
                  <a:pt x="1188005" y="1114575"/>
                  <a:pt x="1157288" y="1129934"/>
                </a:cubicBezTo>
                <a:cubicBezTo>
                  <a:pt x="1130347" y="1143404"/>
                  <a:pt x="1071563" y="1158509"/>
                  <a:pt x="1071563" y="1158509"/>
                </a:cubicBezTo>
                <a:cubicBezTo>
                  <a:pt x="1057275" y="1168034"/>
                  <a:pt x="1044392" y="1180110"/>
                  <a:pt x="1028700" y="1187084"/>
                </a:cubicBezTo>
                <a:cubicBezTo>
                  <a:pt x="1001175" y="1199317"/>
                  <a:pt x="970941" y="1204472"/>
                  <a:pt x="942975" y="1215659"/>
                </a:cubicBezTo>
                <a:cubicBezTo>
                  <a:pt x="923200" y="1223569"/>
                  <a:pt x="904875" y="1234709"/>
                  <a:pt x="885825" y="1244234"/>
                </a:cubicBezTo>
                <a:cubicBezTo>
                  <a:pt x="844513" y="1285547"/>
                  <a:pt x="823858" y="1309358"/>
                  <a:pt x="771525" y="1344247"/>
                </a:cubicBezTo>
                <a:cubicBezTo>
                  <a:pt x="753804" y="1356061"/>
                  <a:pt x="733425" y="1363297"/>
                  <a:pt x="714375" y="1372822"/>
                </a:cubicBezTo>
                <a:cubicBezTo>
                  <a:pt x="681038" y="1415684"/>
                  <a:pt x="644484" y="1456228"/>
                  <a:pt x="614363" y="1501409"/>
                </a:cubicBezTo>
                <a:cubicBezTo>
                  <a:pt x="595313" y="1529984"/>
                  <a:pt x="575651" y="1558160"/>
                  <a:pt x="557213" y="1587134"/>
                </a:cubicBezTo>
                <a:cubicBezTo>
                  <a:pt x="542304" y="1610563"/>
                  <a:pt x="529754" y="1635466"/>
                  <a:pt x="514350" y="1658572"/>
                </a:cubicBezTo>
                <a:cubicBezTo>
                  <a:pt x="501141" y="1678385"/>
                  <a:pt x="485775" y="1696672"/>
                  <a:pt x="471488" y="1715722"/>
                </a:cubicBezTo>
                <a:cubicBezTo>
                  <a:pt x="432770" y="1831875"/>
                  <a:pt x="411202" y="1860516"/>
                  <a:pt x="457200" y="2015759"/>
                </a:cubicBezTo>
                <a:cubicBezTo>
                  <a:pt x="494422" y="2141385"/>
                  <a:pt x="572100" y="2202097"/>
                  <a:pt x="657225" y="2287222"/>
                </a:cubicBezTo>
                <a:cubicBezTo>
                  <a:pt x="681038" y="2311035"/>
                  <a:pt x="701260" y="2339085"/>
                  <a:pt x="728663" y="2358659"/>
                </a:cubicBezTo>
                <a:cubicBezTo>
                  <a:pt x="762000" y="2382472"/>
                  <a:pt x="794587" y="2407372"/>
                  <a:pt x="828675" y="2430097"/>
                </a:cubicBezTo>
                <a:cubicBezTo>
                  <a:pt x="890016" y="2470991"/>
                  <a:pt x="959727" y="2505766"/>
                  <a:pt x="1028700" y="2530109"/>
                </a:cubicBezTo>
                <a:cubicBezTo>
                  <a:pt x="1138145" y="2568737"/>
                  <a:pt x="1206770" y="2563590"/>
                  <a:pt x="1328738" y="2572972"/>
                </a:cubicBezTo>
                <a:cubicBezTo>
                  <a:pt x="1404938" y="2563447"/>
                  <a:pt x="1482838" y="2563022"/>
                  <a:pt x="1557338" y="2544397"/>
                </a:cubicBezTo>
                <a:cubicBezTo>
                  <a:pt x="1580440" y="2538622"/>
                  <a:pt x="1596408" y="2517031"/>
                  <a:pt x="1614488" y="2501534"/>
                </a:cubicBezTo>
                <a:cubicBezTo>
                  <a:pt x="1753789" y="2382133"/>
                  <a:pt x="1547374" y="2541155"/>
                  <a:pt x="1714500" y="2415809"/>
                </a:cubicBezTo>
                <a:cubicBezTo>
                  <a:pt x="1724025" y="2391997"/>
                  <a:pt x="1736327" y="2369115"/>
                  <a:pt x="1743075" y="2344372"/>
                </a:cubicBezTo>
                <a:cubicBezTo>
                  <a:pt x="1760854" y="2279183"/>
                  <a:pt x="1747675" y="2267730"/>
                  <a:pt x="1771650" y="2215784"/>
                </a:cubicBezTo>
                <a:cubicBezTo>
                  <a:pt x="1865458" y="2012532"/>
                  <a:pt x="1821828" y="2136690"/>
                  <a:pt x="1857375" y="2030047"/>
                </a:cubicBezTo>
                <a:cubicBezTo>
                  <a:pt x="1869798" y="1843702"/>
                  <a:pt x="1892533" y="1783515"/>
                  <a:pt x="1828800" y="1601422"/>
                </a:cubicBezTo>
                <a:cubicBezTo>
                  <a:pt x="1813355" y="1557294"/>
                  <a:pt x="1741501" y="1508835"/>
                  <a:pt x="1714500" y="1472834"/>
                </a:cubicBezTo>
                <a:cubicBezTo>
                  <a:pt x="1701721" y="1455795"/>
                  <a:pt x="1699412" y="1432168"/>
                  <a:pt x="1685925" y="1415684"/>
                </a:cubicBezTo>
                <a:cubicBezTo>
                  <a:pt x="1661749" y="1386136"/>
                  <a:pt x="1541549" y="1269510"/>
                  <a:pt x="1500188" y="1244234"/>
                </a:cubicBezTo>
                <a:cubicBezTo>
                  <a:pt x="1445667" y="1210916"/>
                  <a:pt x="1385888" y="1187084"/>
                  <a:pt x="1328738" y="1158509"/>
                </a:cubicBezTo>
                <a:cubicBezTo>
                  <a:pt x="1251238" y="1119759"/>
                  <a:pt x="1240167" y="1109173"/>
                  <a:pt x="1157288" y="1087072"/>
                </a:cubicBezTo>
                <a:cubicBezTo>
                  <a:pt x="918495" y="1023394"/>
                  <a:pt x="1103112" y="1083302"/>
                  <a:pt x="985838" y="1044209"/>
                </a:cubicBezTo>
                <a:cubicBezTo>
                  <a:pt x="962025" y="1048972"/>
                  <a:pt x="936591" y="1048634"/>
                  <a:pt x="914400" y="1058497"/>
                </a:cubicBezTo>
                <a:cubicBezTo>
                  <a:pt x="828977" y="1096463"/>
                  <a:pt x="842468" y="1159004"/>
                  <a:pt x="771525" y="1229947"/>
                </a:cubicBezTo>
                <a:lnTo>
                  <a:pt x="728663" y="1272809"/>
                </a:lnTo>
                <a:cubicBezTo>
                  <a:pt x="657648" y="1521362"/>
                  <a:pt x="748951" y="1211948"/>
                  <a:pt x="657225" y="1487122"/>
                </a:cubicBezTo>
                <a:cubicBezTo>
                  <a:pt x="585979" y="1700857"/>
                  <a:pt x="667879" y="1489061"/>
                  <a:pt x="600075" y="1658572"/>
                </a:cubicBezTo>
                <a:cubicBezTo>
                  <a:pt x="570740" y="1834581"/>
                  <a:pt x="554040" y="1853848"/>
                  <a:pt x="585788" y="2044334"/>
                </a:cubicBezTo>
                <a:cubicBezTo>
                  <a:pt x="588611" y="2061272"/>
                  <a:pt x="605844" y="2072288"/>
                  <a:pt x="614363" y="2087197"/>
                </a:cubicBezTo>
                <a:cubicBezTo>
                  <a:pt x="688781" y="2217429"/>
                  <a:pt x="586552" y="2073673"/>
                  <a:pt x="700088" y="2187209"/>
                </a:cubicBezTo>
                <a:cubicBezTo>
                  <a:pt x="738309" y="2225430"/>
                  <a:pt x="791308" y="2339676"/>
                  <a:pt x="842963" y="2344372"/>
                </a:cubicBezTo>
                <a:lnTo>
                  <a:pt x="1000125" y="2358659"/>
                </a:lnTo>
                <a:cubicBezTo>
                  <a:pt x="1193018" y="2397239"/>
                  <a:pt x="1225127" y="2410023"/>
                  <a:pt x="1528763" y="2344372"/>
                </a:cubicBezTo>
                <a:cubicBezTo>
                  <a:pt x="1565119" y="2336511"/>
                  <a:pt x="1573898" y="2284949"/>
                  <a:pt x="1600200" y="2258647"/>
                </a:cubicBezTo>
                <a:cubicBezTo>
                  <a:pt x="1713123" y="2145724"/>
                  <a:pt x="1606903" y="2281783"/>
                  <a:pt x="1700213" y="2172922"/>
                </a:cubicBezTo>
                <a:cubicBezTo>
                  <a:pt x="1734121" y="2133363"/>
                  <a:pt x="1760697" y="2089768"/>
                  <a:pt x="1785938" y="2044334"/>
                </a:cubicBezTo>
                <a:cubicBezTo>
                  <a:pt x="1796282" y="2025716"/>
                  <a:pt x="1804988" y="2006234"/>
                  <a:pt x="1814513" y="1987184"/>
                </a:cubicBezTo>
                <a:cubicBezTo>
                  <a:pt x="1819275" y="1949084"/>
                  <a:pt x="1822962" y="1910834"/>
                  <a:pt x="1828800" y="1872884"/>
                </a:cubicBezTo>
                <a:cubicBezTo>
                  <a:pt x="1832493" y="1848882"/>
                  <a:pt x="1843987" y="1825714"/>
                  <a:pt x="1843088" y="1801447"/>
                </a:cubicBezTo>
                <a:cubicBezTo>
                  <a:pt x="1839194" y="1696312"/>
                  <a:pt x="1830510" y="1591106"/>
                  <a:pt x="1814513" y="1487122"/>
                </a:cubicBezTo>
                <a:cubicBezTo>
                  <a:pt x="1811274" y="1466071"/>
                  <a:pt x="1798152" y="1447420"/>
                  <a:pt x="1785938" y="1429972"/>
                </a:cubicBezTo>
                <a:cubicBezTo>
                  <a:pt x="1767150" y="1403133"/>
                  <a:pt x="1705174" y="1330130"/>
                  <a:pt x="1671638" y="1301384"/>
                </a:cubicBezTo>
                <a:cubicBezTo>
                  <a:pt x="1653558" y="1285887"/>
                  <a:pt x="1633538" y="1272809"/>
                  <a:pt x="1614488" y="1258522"/>
                </a:cubicBezTo>
                <a:cubicBezTo>
                  <a:pt x="1557394" y="1172881"/>
                  <a:pt x="1621847" y="1256308"/>
                  <a:pt x="1514475" y="1172797"/>
                </a:cubicBezTo>
                <a:cubicBezTo>
                  <a:pt x="1493209" y="1156257"/>
                  <a:pt x="1480976" y="1128548"/>
                  <a:pt x="1457325" y="1115647"/>
                </a:cubicBezTo>
                <a:cubicBezTo>
                  <a:pt x="1414122" y="1092081"/>
                  <a:pt x="1225554" y="1063116"/>
                  <a:pt x="1200150" y="1058497"/>
                </a:cubicBezTo>
                <a:cubicBezTo>
                  <a:pt x="1177445" y="1049415"/>
                  <a:pt x="1102323" y="1015634"/>
                  <a:pt x="1071563" y="1015634"/>
                </a:cubicBezTo>
                <a:cubicBezTo>
                  <a:pt x="999967" y="1015634"/>
                  <a:pt x="928688" y="1025159"/>
                  <a:pt x="857250" y="1029922"/>
                </a:cubicBezTo>
                <a:cubicBezTo>
                  <a:pt x="755248" y="1080923"/>
                  <a:pt x="837153" y="1027186"/>
                  <a:pt x="757238" y="1129934"/>
                </a:cubicBezTo>
                <a:cubicBezTo>
                  <a:pt x="595563" y="1337802"/>
                  <a:pt x="773915" y="1076342"/>
                  <a:pt x="671513" y="1229947"/>
                </a:cubicBezTo>
                <a:cubicBezTo>
                  <a:pt x="661988" y="1268047"/>
                  <a:pt x="653727" y="1306485"/>
                  <a:pt x="642938" y="1344247"/>
                </a:cubicBezTo>
                <a:cubicBezTo>
                  <a:pt x="634663" y="1373209"/>
                  <a:pt x="621668" y="1400751"/>
                  <a:pt x="614363" y="1429972"/>
                </a:cubicBezTo>
                <a:cubicBezTo>
                  <a:pt x="602583" y="1477090"/>
                  <a:pt x="595313" y="1525222"/>
                  <a:pt x="585788" y="1572847"/>
                </a:cubicBezTo>
                <a:cubicBezTo>
                  <a:pt x="590550" y="1639522"/>
                  <a:pt x="589086" y="1706937"/>
                  <a:pt x="600075" y="1772872"/>
                </a:cubicBezTo>
                <a:cubicBezTo>
                  <a:pt x="603576" y="1793881"/>
                  <a:pt x="617692" y="1811759"/>
                  <a:pt x="628650" y="1830022"/>
                </a:cubicBezTo>
                <a:cubicBezTo>
                  <a:pt x="667262" y="1894376"/>
                  <a:pt x="690464" y="1935801"/>
                  <a:pt x="757238" y="1972897"/>
                </a:cubicBezTo>
                <a:cubicBezTo>
                  <a:pt x="774403" y="1982433"/>
                  <a:pt x="795219" y="1982924"/>
                  <a:pt x="814388" y="1987184"/>
                </a:cubicBezTo>
                <a:cubicBezTo>
                  <a:pt x="838094" y="1992452"/>
                  <a:pt x="862119" y="1996204"/>
                  <a:pt x="885825" y="2001472"/>
                </a:cubicBezTo>
                <a:cubicBezTo>
                  <a:pt x="904994" y="2005732"/>
                  <a:pt x="923655" y="2012246"/>
                  <a:pt x="942975" y="2015759"/>
                </a:cubicBezTo>
                <a:cubicBezTo>
                  <a:pt x="976108" y="2021783"/>
                  <a:pt x="1009650" y="2025284"/>
                  <a:pt x="1042988" y="2030047"/>
                </a:cubicBezTo>
                <a:cubicBezTo>
                  <a:pt x="1133475" y="2020522"/>
                  <a:pt x="1224808" y="2017062"/>
                  <a:pt x="1314450" y="2001472"/>
                </a:cubicBezTo>
                <a:cubicBezTo>
                  <a:pt x="1352856" y="1994793"/>
                  <a:pt x="1381373" y="1960867"/>
                  <a:pt x="1414463" y="1944322"/>
                </a:cubicBezTo>
                <a:cubicBezTo>
                  <a:pt x="1437402" y="1932852"/>
                  <a:pt x="1462088" y="1925272"/>
                  <a:pt x="1485900" y="1915747"/>
                </a:cubicBezTo>
                <a:cubicBezTo>
                  <a:pt x="1500188" y="1901459"/>
                  <a:pt x="1512321" y="1884628"/>
                  <a:pt x="1528763" y="1872884"/>
                </a:cubicBezTo>
                <a:cubicBezTo>
                  <a:pt x="1546094" y="1860504"/>
                  <a:pt x="1569551" y="1857944"/>
                  <a:pt x="1585913" y="1844309"/>
                </a:cubicBezTo>
                <a:cubicBezTo>
                  <a:pt x="1599104" y="1833316"/>
                  <a:pt x="1602346" y="1813589"/>
                  <a:pt x="1614488" y="1801447"/>
                </a:cubicBezTo>
                <a:cubicBezTo>
                  <a:pt x="1626630" y="1789305"/>
                  <a:pt x="1644313" y="1784047"/>
                  <a:pt x="1657350" y="1772872"/>
                </a:cubicBezTo>
                <a:cubicBezTo>
                  <a:pt x="1677805" y="1755339"/>
                  <a:pt x="1695450" y="1734772"/>
                  <a:pt x="1714500" y="1715722"/>
                </a:cubicBezTo>
                <a:cubicBezTo>
                  <a:pt x="1719263" y="1701434"/>
                  <a:pt x="1724651" y="1687340"/>
                  <a:pt x="1728788" y="1672859"/>
                </a:cubicBezTo>
                <a:cubicBezTo>
                  <a:pt x="1759678" y="1564742"/>
                  <a:pt x="1750878" y="1561837"/>
                  <a:pt x="1700213" y="1401397"/>
                </a:cubicBezTo>
                <a:cubicBezTo>
                  <a:pt x="1693042" y="1378690"/>
                  <a:pt x="1668914" y="1365063"/>
                  <a:pt x="1657350" y="1344247"/>
                </a:cubicBezTo>
                <a:cubicBezTo>
                  <a:pt x="1644895" y="1321828"/>
                  <a:pt x="1641970" y="1294801"/>
                  <a:pt x="1628775" y="1272809"/>
                </a:cubicBezTo>
                <a:cubicBezTo>
                  <a:pt x="1579634" y="1190907"/>
                  <a:pt x="1579518" y="1219415"/>
                  <a:pt x="1528763" y="1158509"/>
                </a:cubicBezTo>
                <a:cubicBezTo>
                  <a:pt x="1517770" y="1145318"/>
                  <a:pt x="1511363" y="1128684"/>
                  <a:pt x="1500188" y="1115647"/>
                </a:cubicBezTo>
                <a:cubicBezTo>
                  <a:pt x="1482655" y="1095192"/>
                  <a:pt x="1460779" y="1078772"/>
                  <a:pt x="1443038" y="1058497"/>
                </a:cubicBezTo>
                <a:cubicBezTo>
                  <a:pt x="1427357" y="1040576"/>
                  <a:pt x="1419091" y="1015812"/>
                  <a:pt x="1400175" y="1001347"/>
                </a:cubicBezTo>
                <a:cubicBezTo>
                  <a:pt x="1338093" y="953872"/>
                  <a:pt x="1204616" y="868550"/>
                  <a:pt x="1114425" y="829897"/>
                </a:cubicBezTo>
                <a:cubicBezTo>
                  <a:pt x="1077024" y="813868"/>
                  <a:pt x="1038225" y="801322"/>
                  <a:pt x="1000125" y="787034"/>
                </a:cubicBezTo>
                <a:cubicBezTo>
                  <a:pt x="890588" y="791797"/>
                  <a:pt x="780854" y="793223"/>
                  <a:pt x="671513" y="801322"/>
                </a:cubicBezTo>
                <a:cubicBezTo>
                  <a:pt x="651930" y="802773"/>
                  <a:pt x="630072" y="803827"/>
                  <a:pt x="614363" y="815609"/>
                </a:cubicBezTo>
                <a:cubicBezTo>
                  <a:pt x="435858" y="949487"/>
                  <a:pt x="546543" y="882707"/>
                  <a:pt x="471488" y="972772"/>
                </a:cubicBezTo>
                <a:cubicBezTo>
                  <a:pt x="413038" y="1042911"/>
                  <a:pt x="439274" y="987166"/>
                  <a:pt x="385763" y="1072784"/>
                </a:cubicBezTo>
                <a:cubicBezTo>
                  <a:pt x="374475" y="1090845"/>
                  <a:pt x="369002" y="1112213"/>
                  <a:pt x="357188" y="1129934"/>
                </a:cubicBezTo>
                <a:cubicBezTo>
                  <a:pt x="340272" y="1155307"/>
                  <a:pt x="315728" y="1175223"/>
                  <a:pt x="300038" y="1201372"/>
                </a:cubicBezTo>
                <a:cubicBezTo>
                  <a:pt x="285127" y="1226224"/>
                  <a:pt x="250388" y="1336035"/>
                  <a:pt x="242888" y="1358534"/>
                </a:cubicBezTo>
                <a:cubicBezTo>
                  <a:pt x="252413" y="1463309"/>
                  <a:pt x="252306" y="1569411"/>
                  <a:pt x="271463" y="1672859"/>
                </a:cubicBezTo>
                <a:cubicBezTo>
                  <a:pt x="276520" y="1700165"/>
                  <a:pt x="300839" y="1720022"/>
                  <a:pt x="314325" y="1744297"/>
                </a:cubicBezTo>
                <a:cubicBezTo>
                  <a:pt x="334176" y="1780029"/>
                  <a:pt x="351781" y="1832167"/>
                  <a:pt x="385763" y="1858597"/>
                </a:cubicBezTo>
                <a:cubicBezTo>
                  <a:pt x="410981" y="1878211"/>
                  <a:pt x="443359" y="1886313"/>
                  <a:pt x="471488" y="1901459"/>
                </a:cubicBezTo>
                <a:cubicBezTo>
                  <a:pt x="505295" y="1919663"/>
                  <a:pt x="538799" y="1938486"/>
                  <a:pt x="571500" y="1958609"/>
                </a:cubicBezTo>
                <a:cubicBezTo>
                  <a:pt x="600748" y="1976608"/>
                  <a:pt x="626922" y="1999598"/>
                  <a:pt x="657225" y="2015759"/>
                </a:cubicBezTo>
                <a:cubicBezTo>
                  <a:pt x="698612" y="2037832"/>
                  <a:pt x="741582" y="2057298"/>
                  <a:pt x="785813" y="2072909"/>
                </a:cubicBezTo>
                <a:cubicBezTo>
                  <a:pt x="868920" y="2102241"/>
                  <a:pt x="928060" y="2104977"/>
                  <a:pt x="1014413" y="2115772"/>
                </a:cubicBezTo>
                <a:cubicBezTo>
                  <a:pt x="1190625" y="2101484"/>
                  <a:pt x="1368215" y="2099134"/>
                  <a:pt x="1543050" y="2072909"/>
                </a:cubicBezTo>
                <a:cubicBezTo>
                  <a:pt x="1563032" y="2069912"/>
                  <a:pt x="1575888" y="2047590"/>
                  <a:pt x="1585913" y="2030047"/>
                </a:cubicBezTo>
                <a:cubicBezTo>
                  <a:pt x="1595655" y="2012998"/>
                  <a:pt x="1593991" y="1991526"/>
                  <a:pt x="1600200" y="1972897"/>
                </a:cubicBezTo>
                <a:cubicBezTo>
                  <a:pt x="1626393" y="1894317"/>
                  <a:pt x="1623810" y="1908079"/>
                  <a:pt x="1671638" y="1844309"/>
                </a:cubicBezTo>
                <a:cubicBezTo>
                  <a:pt x="1676400" y="1825259"/>
                  <a:pt x="1680283" y="1805967"/>
                  <a:pt x="1685925" y="1787159"/>
                </a:cubicBezTo>
                <a:cubicBezTo>
                  <a:pt x="1694580" y="1758309"/>
                  <a:pt x="1714500" y="1701434"/>
                  <a:pt x="1714500" y="1701434"/>
                </a:cubicBezTo>
                <a:cubicBezTo>
                  <a:pt x="1700213" y="1615709"/>
                  <a:pt x="1687899" y="1529632"/>
                  <a:pt x="1671638" y="1444259"/>
                </a:cubicBezTo>
                <a:cubicBezTo>
                  <a:pt x="1668820" y="1429465"/>
                  <a:pt x="1666991" y="1412967"/>
                  <a:pt x="1657350" y="1401397"/>
                </a:cubicBezTo>
                <a:cubicBezTo>
                  <a:pt x="1642105" y="1383104"/>
                  <a:pt x="1619250" y="1372822"/>
                  <a:pt x="1600200" y="1358534"/>
                </a:cubicBezTo>
                <a:cubicBezTo>
                  <a:pt x="1537016" y="1253227"/>
                  <a:pt x="1586474" y="1315293"/>
                  <a:pt x="1500188" y="1244234"/>
                </a:cubicBezTo>
                <a:cubicBezTo>
                  <a:pt x="1437582" y="1192677"/>
                  <a:pt x="1386990" y="1123342"/>
                  <a:pt x="1314450" y="1087072"/>
                </a:cubicBezTo>
                <a:lnTo>
                  <a:pt x="1114425" y="987059"/>
                </a:lnTo>
                <a:cubicBezTo>
                  <a:pt x="1085850" y="972772"/>
                  <a:pt x="1058065" y="956782"/>
                  <a:pt x="1028700" y="944197"/>
                </a:cubicBezTo>
                <a:cubicBezTo>
                  <a:pt x="909112" y="892944"/>
                  <a:pt x="961129" y="917554"/>
                  <a:pt x="871538" y="872759"/>
                </a:cubicBezTo>
                <a:cubicBezTo>
                  <a:pt x="804863" y="877522"/>
                  <a:pt x="735919" y="869156"/>
                  <a:pt x="671513" y="887047"/>
                </a:cubicBezTo>
                <a:cubicBezTo>
                  <a:pt x="606697" y="905052"/>
                  <a:pt x="607641" y="986217"/>
                  <a:pt x="585788" y="1029922"/>
                </a:cubicBezTo>
                <a:cubicBezTo>
                  <a:pt x="575139" y="1051221"/>
                  <a:pt x="554490" y="1066256"/>
                  <a:pt x="542925" y="1087072"/>
                </a:cubicBezTo>
                <a:cubicBezTo>
                  <a:pt x="530470" y="1109491"/>
                  <a:pt x="525270" y="1135303"/>
                  <a:pt x="514350" y="1158509"/>
                </a:cubicBezTo>
                <a:cubicBezTo>
                  <a:pt x="487143" y="1216323"/>
                  <a:pt x="428625" y="1329959"/>
                  <a:pt x="428625" y="1329959"/>
                </a:cubicBezTo>
                <a:cubicBezTo>
                  <a:pt x="433388" y="1410922"/>
                  <a:pt x="435224" y="1492110"/>
                  <a:pt x="442913" y="1572847"/>
                </a:cubicBezTo>
                <a:cubicBezTo>
                  <a:pt x="444775" y="1592395"/>
                  <a:pt x="449225" y="1612053"/>
                  <a:pt x="457200" y="1629997"/>
                </a:cubicBezTo>
                <a:cubicBezTo>
                  <a:pt x="478421" y="1677744"/>
                  <a:pt x="503738" y="1711641"/>
                  <a:pt x="542925" y="1744297"/>
                </a:cubicBezTo>
                <a:cubicBezTo>
                  <a:pt x="610229" y="1800384"/>
                  <a:pt x="682236" y="1855304"/>
                  <a:pt x="757238" y="1901459"/>
                </a:cubicBezTo>
                <a:cubicBezTo>
                  <a:pt x="789939" y="1921582"/>
                  <a:pt x="820000" y="1949296"/>
                  <a:pt x="857250" y="1958609"/>
                </a:cubicBezTo>
                <a:cubicBezTo>
                  <a:pt x="917492" y="1973669"/>
                  <a:pt x="981075" y="1968134"/>
                  <a:pt x="1042988" y="1972897"/>
                </a:cubicBezTo>
                <a:cubicBezTo>
                  <a:pt x="1071563" y="1982422"/>
                  <a:pt x="1098592" y="2001472"/>
                  <a:pt x="1128713" y="2001472"/>
                </a:cubicBezTo>
                <a:cubicBezTo>
                  <a:pt x="1504217" y="2001472"/>
                  <a:pt x="1428468" y="2030188"/>
                  <a:pt x="1600200" y="1944322"/>
                </a:cubicBezTo>
                <a:cubicBezTo>
                  <a:pt x="1614488" y="1925272"/>
                  <a:pt x="1626225" y="1904010"/>
                  <a:pt x="1643063" y="1887172"/>
                </a:cubicBezTo>
                <a:cubicBezTo>
                  <a:pt x="1692593" y="1837642"/>
                  <a:pt x="1684020" y="1884314"/>
                  <a:pt x="1714500" y="1815734"/>
                </a:cubicBezTo>
                <a:cubicBezTo>
                  <a:pt x="1745583" y="1745796"/>
                  <a:pt x="1738182" y="1736794"/>
                  <a:pt x="1757363" y="1672859"/>
                </a:cubicBezTo>
                <a:cubicBezTo>
                  <a:pt x="1766018" y="1644009"/>
                  <a:pt x="1776413" y="1615709"/>
                  <a:pt x="1785938" y="1587134"/>
                </a:cubicBezTo>
                <a:cubicBezTo>
                  <a:pt x="1771650" y="1453784"/>
                  <a:pt x="1772615" y="1317904"/>
                  <a:pt x="1743075" y="1187084"/>
                </a:cubicBezTo>
                <a:cubicBezTo>
                  <a:pt x="1737830" y="1163856"/>
                  <a:pt x="1702763" y="1161060"/>
                  <a:pt x="1685925" y="1144222"/>
                </a:cubicBezTo>
                <a:cubicBezTo>
                  <a:pt x="1669087" y="1127384"/>
                  <a:pt x="1658560" y="1105152"/>
                  <a:pt x="1643063" y="1087072"/>
                </a:cubicBezTo>
                <a:cubicBezTo>
                  <a:pt x="1502632" y="923234"/>
                  <a:pt x="1689609" y="1147905"/>
                  <a:pt x="1557338" y="1015634"/>
                </a:cubicBezTo>
                <a:cubicBezTo>
                  <a:pt x="1540500" y="998796"/>
                  <a:pt x="1533733" y="972490"/>
                  <a:pt x="1514475" y="958484"/>
                </a:cubicBezTo>
                <a:cubicBezTo>
                  <a:pt x="1480025" y="933430"/>
                  <a:pt x="1400175" y="901334"/>
                  <a:pt x="1400175" y="901334"/>
                </a:cubicBezTo>
                <a:cubicBezTo>
                  <a:pt x="1295400" y="906097"/>
                  <a:pt x="1190042" y="903600"/>
                  <a:pt x="1085850" y="915622"/>
                </a:cubicBezTo>
                <a:cubicBezTo>
                  <a:pt x="1039780" y="920938"/>
                  <a:pt x="954157" y="1007558"/>
                  <a:pt x="942975" y="1029922"/>
                </a:cubicBezTo>
                <a:cubicBezTo>
                  <a:pt x="933450" y="1048972"/>
                  <a:pt x="926780" y="1069741"/>
                  <a:pt x="914400" y="1087072"/>
                </a:cubicBezTo>
                <a:cubicBezTo>
                  <a:pt x="902656" y="1103514"/>
                  <a:pt x="883943" y="1113985"/>
                  <a:pt x="871538" y="1129934"/>
                </a:cubicBezTo>
                <a:cubicBezTo>
                  <a:pt x="850454" y="1157043"/>
                  <a:pt x="833438" y="1187084"/>
                  <a:pt x="814388" y="1215659"/>
                </a:cubicBezTo>
                <a:lnTo>
                  <a:pt x="814388" y="1215659"/>
                </a:lnTo>
                <a:cubicBezTo>
                  <a:pt x="800100" y="1239472"/>
                  <a:pt x="783944" y="1262259"/>
                  <a:pt x="771525" y="1287097"/>
                </a:cubicBezTo>
                <a:cubicBezTo>
                  <a:pt x="701618" y="1426910"/>
                  <a:pt x="780580" y="1302089"/>
                  <a:pt x="714375" y="1401397"/>
                </a:cubicBezTo>
                <a:cubicBezTo>
                  <a:pt x="719138" y="1496647"/>
                  <a:pt x="720401" y="1592137"/>
                  <a:pt x="728663" y="1687147"/>
                </a:cubicBezTo>
                <a:cubicBezTo>
                  <a:pt x="732883" y="1735680"/>
                  <a:pt x="787223" y="1791588"/>
                  <a:pt x="814388" y="1815734"/>
                </a:cubicBezTo>
                <a:cubicBezTo>
                  <a:pt x="830307" y="1829884"/>
                  <a:pt x="852920" y="1833965"/>
                  <a:pt x="871538" y="1844309"/>
                </a:cubicBezTo>
                <a:cubicBezTo>
                  <a:pt x="895813" y="1857795"/>
                  <a:pt x="918137" y="1874753"/>
                  <a:pt x="942975" y="1887172"/>
                </a:cubicBezTo>
                <a:cubicBezTo>
                  <a:pt x="956445" y="1893907"/>
                  <a:pt x="971357" y="1897322"/>
                  <a:pt x="985838" y="1901459"/>
                </a:cubicBezTo>
                <a:cubicBezTo>
                  <a:pt x="1069507" y="1925364"/>
                  <a:pt x="1071988" y="1918647"/>
                  <a:pt x="1185863" y="1930034"/>
                </a:cubicBezTo>
                <a:cubicBezTo>
                  <a:pt x="1204913" y="1939559"/>
                  <a:pt x="1221731" y="1959460"/>
                  <a:pt x="1243013" y="1958609"/>
                </a:cubicBezTo>
                <a:cubicBezTo>
                  <a:pt x="1807629" y="1936024"/>
                  <a:pt x="1698990" y="1968540"/>
                  <a:pt x="1943100" y="1887172"/>
                </a:cubicBezTo>
                <a:cubicBezTo>
                  <a:pt x="1947863" y="1872884"/>
                  <a:pt x="1954121" y="1859011"/>
                  <a:pt x="1957388" y="1844309"/>
                </a:cubicBezTo>
                <a:cubicBezTo>
                  <a:pt x="1982092" y="1733141"/>
                  <a:pt x="1979063" y="1673741"/>
                  <a:pt x="1943100" y="1544272"/>
                </a:cubicBezTo>
                <a:cubicBezTo>
                  <a:pt x="1937692" y="1524804"/>
                  <a:pt x="1913173" y="1516931"/>
                  <a:pt x="1900238" y="1501409"/>
                </a:cubicBezTo>
                <a:cubicBezTo>
                  <a:pt x="1889245" y="1488218"/>
                  <a:pt x="1880662" y="1473171"/>
                  <a:pt x="1871663" y="1458547"/>
                </a:cubicBezTo>
                <a:cubicBezTo>
                  <a:pt x="1769020" y="1291753"/>
                  <a:pt x="1832370" y="1350497"/>
                  <a:pt x="1728788" y="1272809"/>
                </a:cubicBezTo>
                <a:cubicBezTo>
                  <a:pt x="1714500" y="1248997"/>
                  <a:pt x="1705561" y="1221008"/>
                  <a:pt x="1685925" y="1201372"/>
                </a:cubicBezTo>
                <a:cubicBezTo>
                  <a:pt x="1603086" y="1118533"/>
                  <a:pt x="1442683" y="1068990"/>
                  <a:pt x="1357313" y="1015634"/>
                </a:cubicBezTo>
                <a:cubicBezTo>
                  <a:pt x="1206891" y="921621"/>
                  <a:pt x="1283199" y="964290"/>
                  <a:pt x="1128713" y="887047"/>
                </a:cubicBezTo>
                <a:cubicBezTo>
                  <a:pt x="837954" y="908585"/>
                  <a:pt x="799541" y="809444"/>
                  <a:pt x="714375" y="958484"/>
                </a:cubicBezTo>
                <a:cubicBezTo>
                  <a:pt x="703808" y="976976"/>
                  <a:pt x="695325" y="996584"/>
                  <a:pt x="685800" y="1015634"/>
                </a:cubicBezTo>
                <a:cubicBezTo>
                  <a:pt x="690563" y="1206134"/>
                  <a:pt x="687412" y="1396997"/>
                  <a:pt x="700088" y="1587134"/>
                </a:cubicBezTo>
                <a:cubicBezTo>
                  <a:pt x="701794" y="1612724"/>
                  <a:pt x="717915" y="1635286"/>
                  <a:pt x="728663" y="1658572"/>
                </a:cubicBezTo>
                <a:cubicBezTo>
                  <a:pt x="809460" y="1833634"/>
                  <a:pt x="748762" y="1722502"/>
                  <a:pt x="828675" y="1815734"/>
                </a:cubicBezTo>
                <a:cubicBezTo>
                  <a:pt x="844172" y="1833814"/>
                  <a:pt x="853617" y="1857203"/>
                  <a:pt x="871538" y="1872884"/>
                </a:cubicBezTo>
                <a:cubicBezTo>
                  <a:pt x="892437" y="1891171"/>
                  <a:pt x="919869" y="1900343"/>
                  <a:pt x="942975" y="1915747"/>
                </a:cubicBezTo>
                <a:cubicBezTo>
                  <a:pt x="1029471" y="1973411"/>
                  <a:pt x="966595" y="1947432"/>
                  <a:pt x="1042988" y="1972897"/>
                </a:cubicBezTo>
                <a:cubicBezTo>
                  <a:pt x="1204913" y="1953847"/>
                  <a:pt x="1368563" y="1946055"/>
                  <a:pt x="1528763" y="1915747"/>
                </a:cubicBezTo>
                <a:cubicBezTo>
                  <a:pt x="1548616" y="1911991"/>
                  <a:pt x="1556103" y="1885819"/>
                  <a:pt x="1571625" y="1872884"/>
                </a:cubicBezTo>
                <a:cubicBezTo>
                  <a:pt x="1584817" y="1861891"/>
                  <a:pt x="1601296" y="1855302"/>
                  <a:pt x="1614488" y="1844309"/>
                </a:cubicBezTo>
                <a:cubicBezTo>
                  <a:pt x="1724498" y="1752635"/>
                  <a:pt x="1593792" y="1843819"/>
                  <a:pt x="1700213" y="1772872"/>
                </a:cubicBezTo>
                <a:cubicBezTo>
                  <a:pt x="1709738" y="1753822"/>
                  <a:pt x="1718221" y="1734214"/>
                  <a:pt x="1728788" y="1715722"/>
                </a:cubicBezTo>
                <a:cubicBezTo>
                  <a:pt x="1737307" y="1700813"/>
                  <a:pt x="1750986" y="1688802"/>
                  <a:pt x="1757363" y="1672859"/>
                </a:cubicBezTo>
                <a:cubicBezTo>
                  <a:pt x="1770240" y="1640667"/>
                  <a:pt x="1776413" y="1606184"/>
                  <a:pt x="1785938" y="1572847"/>
                </a:cubicBezTo>
                <a:cubicBezTo>
                  <a:pt x="1776413" y="1429972"/>
                  <a:pt x="1782248" y="1285235"/>
                  <a:pt x="1757363" y="1144222"/>
                </a:cubicBezTo>
                <a:cubicBezTo>
                  <a:pt x="1752681" y="1117691"/>
                  <a:pt x="1718111" y="1107208"/>
                  <a:pt x="1700213" y="1087072"/>
                </a:cubicBezTo>
                <a:cubicBezTo>
                  <a:pt x="1679953" y="1064280"/>
                  <a:pt x="1661360" y="1040030"/>
                  <a:pt x="1643063" y="1015634"/>
                </a:cubicBezTo>
                <a:cubicBezTo>
                  <a:pt x="1632760" y="1001897"/>
                  <a:pt x="1626630" y="984914"/>
                  <a:pt x="1614488" y="972772"/>
                </a:cubicBezTo>
                <a:cubicBezTo>
                  <a:pt x="1597650" y="955934"/>
                  <a:pt x="1575418" y="945406"/>
                  <a:pt x="1557338" y="929909"/>
                </a:cubicBezTo>
                <a:cubicBezTo>
                  <a:pt x="1541997" y="916759"/>
                  <a:pt x="1529681" y="900352"/>
                  <a:pt x="1514475" y="887047"/>
                </a:cubicBezTo>
                <a:cubicBezTo>
                  <a:pt x="1491525" y="866966"/>
                  <a:pt x="1472117" y="839080"/>
                  <a:pt x="1443038" y="829897"/>
                </a:cubicBezTo>
                <a:cubicBezTo>
                  <a:pt x="1378812" y="809615"/>
                  <a:pt x="1309688" y="810847"/>
                  <a:pt x="1243013" y="801322"/>
                </a:cubicBezTo>
                <a:cubicBezTo>
                  <a:pt x="1219200" y="791797"/>
                  <a:pt x="1197198" y="773861"/>
                  <a:pt x="1171575" y="772747"/>
                </a:cubicBezTo>
                <a:cubicBezTo>
                  <a:pt x="988190" y="764773"/>
                  <a:pt x="976333" y="771550"/>
                  <a:pt x="857250" y="801322"/>
                </a:cubicBezTo>
                <a:cubicBezTo>
                  <a:pt x="832915" y="817546"/>
                  <a:pt x="774957" y="855040"/>
                  <a:pt x="757238" y="872759"/>
                </a:cubicBezTo>
                <a:cubicBezTo>
                  <a:pt x="740400" y="889597"/>
                  <a:pt x="730195" y="912111"/>
                  <a:pt x="714375" y="929909"/>
                </a:cubicBezTo>
                <a:cubicBezTo>
                  <a:pt x="573134" y="1088806"/>
                  <a:pt x="700596" y="924470"/>
                  <a:pt x="600075" y="1058497"/>
                </a:cubicBezTo>
                <a:cubicBezTo>
                  <a:pt x="595313" y="1072784"/>
                  <a:pt x="589751" y="1086830"/>
                  <a:pt x="585788" y="1101359"/>
                </a:cubicBezTo>
                <a:cubicBezTo>
                  <a:pt x="542378" y="1260530"/>
                  <a:pt x="535107" y="1292150"/>
                  <a:pt x="571500" y="1501409"/>
                </a:cubicBezTo>
                <a:cubicBezTo>
                  <a:pt x="574962" y="1521316"/>
                  <a:pt x="600075" y="1529984"/>
                  <a:pt x="614363" y="1544272"/>
                </a:cubicBezTo>
                <a:cubicBezTo>
                  <a:pt x="619125" y="1563322"/>
                  <a:pt x="617389" y="1585335"/>
                  <a:pt x="628650" y="1601422"/>
                </a:cubicBezTo>
                <a:cubicBezTo>
                  <a:pt x="693793" y="1694484"/>
                  <a:pt x="697015" y="1673145"/>
                  <a:pt x="771525" y="1715722"/>
                </a:cubicBezTo>
                <a:cubicBezTo>
                  <a:pt x="831267" y="1749860"/>
                  <a:pt x="805106" y="1750858"/>
                  <a:pt x="885825" y="1772872"/>
                </a:cubicBezTo>
                <a:cubicBezTo>
                  <a:pt x="913773" y="1780494"/>
                  <a:pt x="943048" y="1781977"/>
                  <a:pt x="971550" y="1787159"/>
                </a:cubicBezTo>
                <a:cubicBezTo>
                  <a:pt x="995443" y="1791503"/>
                  <a:pt x="1019095" y="1797103"/>
                  <a:pt x="1042988" y="1801447"/>
                </a:cubicBezTo>
                <a:cubicBezTo>
                  <a:pt x="1244052" y="1838004"/>
                  <a:pt x="1023701" y="1794731"/>
                  <a:pt x="1200150" y="1830022"/>
                </a:cubicBezTo>
                <a:cubicBezTo>
                  <a:pt x="1372604" y="1805386"/>
                  <a:pt x="1563778" y="1874292"/>
                  <a:pt x="1643063" y="1715722"/>
                </a:cubicBezTo>
                <a:cubicBezTo>
                  <a:pt x="1651845" y="1698159"/>
                  <a:pt x="1651956" y="1677453"/>
                  <a:pt x="1657350" y="1658572"/>
                </a:cubicBezTo>
                <a:cubicBezTo>
                  <a:pt x="1661487" y="1644091"/>
                  <a:pt x="1666875" y="1629997"/>
                  <a:pt x="1671638" y="1615709"/>
                </a:cubicBezTo>
                <a:cubicBezTo>
                  <a:pt x="1662113" y="1563322"/>
                  <a:pt x="1657691" y="1509745"/>
                  <a:pt x="1643063" y="1458547"/>
                </a:cubicBezTo>
                <a:cubicBezTo>
                  <a:pt x="1638346" y="1442036"/>
                  <a:pt x="1623007" y="1430593"/>
                  <a:pt x="1614488" y="1415684"/>
                </a:cubicBezTo>
                <a:cubicBezTo>
                  <a:pt x="1564341" y="1327926"/>
                  <a:pt x="1612866" y="1385487"/>
                  <a:pt x="1543050" y="1315672"/>
                </a:cubicBezTo>
                <a:cubicBezTo>
                  <a:pt x="1494686" y="1218945"/>
                  <a:pt x="1539913" y="1289440"/>
                  <a:pt x="1443038" y="1201372"/>
                </a:cubicBezTo>
                <a:cubicBezTo>
                  <a:pt x="1404466" y="1166306"/>
                  <a:pt x="1320746" y="1070679"/>
                  <a:pt x="1271588" y="1044209"/>
                </a:cubicBezTo>
                <a:cubicBezTo>
                  <a:pt x="1241061" y="1027771"/>
                  <a:pt x="1204913" y="1025159"/>
                  <a:pt x="1171575" y="1015634"/>
                </a:cubicBezTo>
                <a:cubicBezTo>
                  <a:pt x="1147763" y="1001347"/>
                  <a:pt x="1126057" y="982741"/>
                  <a:pt x="1100138" y="972772"/>
                </a:cubicBezTo>
                <a:cubicBezTo>
                  <a:pt x="1027191" y="944716"/>
                  <a:pt x="861763" y="925109"/>
                  <a:pt x="800100" y="915622"/>
                </a:cubicBezTo>
                <a:cubicBezTo>
                  <a:pt x="529766" y="926886"/>
                  <a:pt x="507189" y="835284"/>
                  <a:pt x="428625" y="972772"/>
                </a:cubicBezTo>
                <a:cubicBezTo>
                  <a:pt x="418058" y="991264"/>
                  <a:pt x="406785" y="1009716"/>
                  <a:pt x="400050" y="1029922"/>
                </a:cubicBezTo>
                <a:cubicBezTo>
                  <a:pt x="387631" y="1067179"/>
                  <a:pt x="381000" y="1106122"/>
                  <a:pt x="371475" y="1144222"/>
                </a:cubicBezTo>
                <a:cubicBezTo>
                  <a:pt x="381000" y="1282334"/>
                  <a:pt x="387882" y="1420654"/>
                  <a:pt x="400050" y="1558559"/>
                </a:cubicBezTo>
                <a:cubicBezTo>
                  <a:pt x="401277" y="1572460"/>
                  <a:pt x="416591" y="1651799"/>
                  <a:pt x="428625" y="1672859"/>
                </a:cubicBezTo>
                <a:cubicBezTo>
                  <a:pt x="440439" y="1693534"/>
                  <a:pt x="455397" y="1712455"/>
                  <a:pt x="471488" y="1730009"/>
                </a:cubicBezTo>
                <a:cubicBezTo>
                  <a:pt x="507897" y="1769728"/>
                  <a:pt x="547688" y="1806209"/>
                  <a:pt x="585788" y="1844309"/>
                </a:cubicBezTo>
                <a:cubicBezTo>
                  <a:pt x="600075" y="1858597"/>
                  <a:pt x="609048" y="1882272"/>
                  <a:pt x="628650" y="1887172"/>
                </a:cubicBezTo>
                <a:cubicBezTo>
                  <a:pt x="647700" y="1891934"/>
                  <a:pt x="666480" y="1897946"/>
                  <a:pt x="685800" y="1901459"/>
                </a:cubicBezTo>
                <a:cubicBezTo>
                  <a:pt x="873510" y="1935588"/>
                  <a:pt x="713342" y="1897630"/>
                  <a:pt x="842963" y="1930034"/>
                </a:cubicBezTo>
                <a:cubicBezTo>
                  <a:pt x="1023938" y="1920509"/>
                  <a:pt x="1205479" y="1918641"/>
                  <a:pt x="1385888" y="1901459"/>
                </a:cubicBezTo>
                <a:cubicBezTo>
                  <a:pt x="1407091" y="1899440"/>
                  <a:pt x="1427978" y="1887944"/>
                  <a:pt x="1443038" y="1872884"/>
                </a:cubicBezTo>
                <a:cubicBezTo>
                  <a:pt x="1477520" y="1838402"/>
                  <a:pt x="1506214" y="1775106"/>
                  <a:pt x="1528763" y="1730009"/>
                </a:cubicBezTo>
                <a:cubicBezTo>
                  <a:pt x="1545041" y="1550944"/>
                  <a:pt x="1556817" y="1545373"/>
                  <a:pt x="1514475" y="1344247"/>
                </a:cubicBezTo>
                <a:cubicBezTo>
                  <a:pt x="1505496" y="1301595"/>
                  <a:pt x="1454146" y="1283918"/>
                  <a:pt x="1428750" y="1258522"/>
                </a:cubicBezTo>
                <a:cubicBezTo>
                  <a:pt x="1411912" y="1241684"/>
                  <a:pt x="1401385" y="1219452"/>
                  <a:pt x="1385888" y="1201372"/>
                </a:cubicBezTo>
                <a:cubicBezTo>
                  <a:pt x="1372738" y="1186031"/>
                  <a:pt x="1356331" y="1173715"/>
                  <a:pt x="1343025" y="1158509"/>
                </a:cubicBezTo>
                <a:cubicBezTo>
                  <a:pt x="1260115" y="1063755"/>
                  <a:pt x="1272799" y="1040818"/>
                  <a:pt x="1128713" y="958484"/>
                </a:cubicBezTo>
                <a:cubicBezTo>
                  <a:pt x="1095375" y="939434"/>
                  <a:pt x="1063715" y="917091"/>
                  <a:pt x="1028700" y="901334"/>
                </a:cubicBezTo>
                <a:cubicBezTo>
                  <a:pt x="968209" y="874113"/>
                  <a:pt x="902294" y="859562"/>
                  <a:pt x="842963" y="829897"/>
                </a:cubicBezTo>
                <a:cubicBezTo>
                  <a:pt x="823913" y="820372"/>
                  <a:pt x="806019" y="808057"/>
                  <a:pt x="785813" y="801322"/>
                </a:cubicBezTo>
                <a:cubicBezTo>
                  <a:pt x="748556" y="788903"/>
                  <a:pt x="709613" y="782272"/>
                  <a:pt x="671513" y="772747"/>
                </a:cubicBezTo>
                <a:cubicBezTo>
                  <a:pt x="628650" y="777509"/>
                  <a:pt x="584144" y="774351"/>
                  <a:pt x="542925" y="787034"/>
                </a:cubicBezTo>
                <a:cubicBezTo>
                  <a:pt x="517438" y="794876"/>
                  <a:pt x="442407" y="870968"/>
                  <a:pt x="428625" y="887047"/>
                </a:cubicBezTo>
                <a:cubicBezTo>
                  <a:pt x="417450" y="900084"/>
                  <a:pt x="411458" y="917075"/>
                  <a:pt x="400050" y="929909"/>
                </a:cubicBezTo>
                <a:cubicBezTo>
                  <a:pt x="373202" y="960113"/>
                  <a:pt x="314325" y="1015634"/>
                  <a:pt x="314325" y="1015634"/>
                </a:cubicBezTo>
                <a:cubicBezTo>
                  <a:pt x="304800" y="1034684"/>
                  <a:pt x="298129" y="1055453"/>
                  <a:pt x="285750" y="1072784"/>
                </a:cubicBezTo>
                <a:cubicBezTo>
                  <a:pt x="274006" y="1089226"/>
                  <a:pt x="253597" y="1098513"/>
                  <a:pt x="242888" y="1115647"/>
                </a:cubicBezTo>
                <a:cubicBezTo>
                  <a:pt x="229295" y="1137395"/>
                  <a:pt x="223838" y="1163272"/>
                  <a:pt x="214313" y="1187084"/>
                </a:cubicBezTo>
                <a:cubicBezTo>
                  <a:pt x="186724" y="1325028"/>
                  <a:pt x="169099" y="1342800"/>
                  <a:pt x="200025" y="1487122"/>
                </a:cubicBezTo>
                <a:cubicBezTo>
                  <a:pt x="203623" y="1503912"/>
                  <a:pt x="218619" y="1516011"/>
                  <a:pt x="228600" y="1529984"/>
                </a:cubicBezTo>
                <a:cubicBezTo>
                  <a:pt x="242441" y="1549361"/>
                  <a:pt x="257622" y="1567757"/>
                  <a:pt x="271463" y="1587134"/>
                </a:cubicBezTo>
                <a:cubicBezTo>
                  <a:pt x="281444" y="1601107"/>
                  <a:pt x="288551" y="1617233"/>
                  <a:pt x="300038" y="1629997"/>
                </a:cubicBezTo>
                <a:cubicBezTo>
                  <a:pt x="331577" y="1665040"/>
                  <a:pt x="366713" y="1696672"/>
                  <a:pt x="400050" y="1730009"/>
                </a:cubicBezTo>
                <a:cubicBezTo>
                  <a:pt x="414338" y="1744297"/>
                  <a:pt x="422777" y="1771194"/>
                  <a:pt x="442913" y="1772872"/>
                </a:cubicBezTo>
                <a:lnTo>
                  <a:pt x="614363" y="1787159"/>
                </a:lnTo>
                <a:cubicBezTo>
                  <a:pt x="638175" y="1791922"/>
                  <a:pt x="662094" y="1796179"/>
                  <a:pt x="685800" y="1801447"/>
                </a:cubicBezTo>
                <a:cubicBezTo>
                  <a:pt x="704969" y="1805707"/>
                  <a:pt x="723323" y="1816347"/>
                  <a:pt x="742950" y="1815734"/>
                </a:cubicBezTo>
                <a:cubicBezTo>
                  <a:pt x="876575" y="1811558"/>
                  <a:pt x="1009650" y="1796684"/>
                  <a:pt x="1143000" y="1787159"/>
                </a:cubicBezTo>
                <a:cubicBezTo>
                  <a:pt x="1162050" y="1777634"/>
                  <a:pt x="1183666" y="1772071"/>
                  <a:pt x="1200150" y="1758584"/>
                </a:cubicBezTo>
                <a:cubicBezTo>
                  <a:pt x="1236639" y="1728729"/>
                  <a:pt x="1300163" y="1658572"/>
                  <a:pt x="1300163" y="1658572"/>
                </a:cubicBezTo>
                <a:lnTo>
                  <a:pt x="1328738" y="1544272"/>
                </a:lnTo>
                <a:cubicBezTo>
                  <a:pt x="1333500" y="1525222"/>
                  <a:pt x="1339174" y="1506377"/>
                  <a:pt x="1343025" y="1487122"/>
                </a:cubicBezTo>
                <a:lnTo>
                  <a:pt x="1357313" y="1415684"/>
                </a:lnTo>
                <a:cubicBezTo>
                  <a:pt x="1347788" y="1339484"/>
                  <a:pt x="1347363" y="1261584"/>
                  <a:pt x="1328738" y="1187084"/>
                </a:cubicBezTo>
                <a:cubicBezTo>
                  <a:pt x="1313174" y="1124827"/>
                  <a:pt x="1278574" y="1136920"/>
                  <a:pt x="1243013" y="1101359"/>
                </a:cubicBezTo>
                <a:cubicBezTo>
                  <a:pt x="1226175" y="1084521"/>
                  <a:pt x="1216988" y="1061047"/>
                  <a:pt x="1200150" y="1044209"/>
                </a:cubicBezTo>
                <a:cubicBezTo>
                  <a:pt x="1178587" y="1022646"/>
                  <a:pt x="1150276" y="1008622"/>
                  <a:pt x="1128713" y="987059"/>
                </a:cubicBezTo>
                <a:cubicBezTo>
                  <a:pt x="1111875" y="970221"/>
                  <a:pt x="1105304" y="943641"/>
                  <a:pt x="1085850" y="929909"/>
                </a:cubicBezTo>
                <a:cubicBezTo>
                  <a:pt x="829457" y="748926"/>
                  <a:pt x="956440" y="872348"/>
                  <a:pt x="700088" y="744172"/>
                </a:cubicBezTo>
                <a:cubicBezTo>
                  <a:pt x="611927" y="700091"/>
                  <a:pt x="663417" y="721448"/>
                  <a:pt x="542925" y="687022"/>
                </a:cubicBezTo>
                <a:cubicBezTo>
                  <a:pt x="519113" y="691784"/>
                  <a:pt x="492572" y="689261"/>
                  <a:pt x="471488" y="701309"/>
                </a:cubicBezTo>
                <a:cubicBezTo>
                  <a:pt x="456579" y="709829"/>
                  <a:pt x="447078" y="727513"/>
                  <a:pt x="442913" y="744172"/>
                </a:cubicBezTo>
                <a:cubicBezTo>
                  <a:pt x="427720" y="804942"/>
                  <a:pt x="426623" y="868485"/>
                  <a:pt x="414338" y="929909"/>
                </a:cubicBezTo>
                <a:cubicBezTo>
                  <a:pt x="407538" y="963907"/>
                  <a:pt x="394697" y="996421"/>
                  <a:pt x="385763" y="1029922"/>
                </a:cubicBezTo>
                <a:cubicBezTo>
                  <a:pt x="375644" y="1067869"/>
                  <a:pt x="366713" y="1106122"/>
                  <a:pt x="357188" y="1144222"/>
                </a:cubicBezTo>
                <a:cubicBezTo>
                  <a:pt x="364846" y="1381632"/>
                  <a:pt x="348673" y="1487411"/>
                  <a:pt x="385763" y="1672859"/>
                </a:cubicBezTo>
                <a:cubicBezTo>
                  <a:pt x="389614" y="1692114"/>
                  <a:pt x="393155" y="1711623"/>
                  <a:pt x="400050" y="1730009"/>
                </a:cubicBezTo>
                <a:cubicBezTo>
                  <a:pt x="445768" y="1851926"/>
                  <a:pt x="414530" y="1730681"/>
                  <a:pt x="442913" y="1830022"/>
                </a:cubicBezTo>
                <a:cubicBezTo>
                  <a:pt x="448307" y="1848903"/>
                  <a:pt x="450596" y="1868680"/>
                  <a:pt x="457200" y="1887172"/>
                </a:cubicBezTo>
                <a:cubicBezTo>
                  <a:pt x="474452" y="1935477"/>
                  <a:pt x="498129" y="1981386"/>
                  <a:pt x="514350" y="2030047"/>
                </a:cubicBezTo>
                <a:cubicBezTo>
                  <a:pt x="534068" y="2089199"/>
                  <a:pt x="520284" y="2060378"/>
                  <a:pt x="557213" y="2115772"/>
                </a:cubicBezTo>
                <a:cubicBezTo>
                  <a:pt x="561975" y="2149109"/>
                  <a:pt x="555534" y="2186133"/>
                  <a:pt x="571500" y="2215784"/>
                </a:cubicBezTo>
                <a:cubicBezTo>
                  <a:pt x="638717" y="2340616"/>
                  <a:pt x="712841" y="2305787"/>
                  <a:pt x="842963" y="2315797"/>
                </a:cubicBezTo>
                <a:lnTo>
                  <a:pt x="985838" y="2287222"/>
                </a:lnTo>
                <a:cubicBezTo>
                  <a:pt x="1047927" y="2273724"/>
                  <a:pt x="1109025" y="2255529"/>
                  <a:pt x="1171575" y="2244359"/>
                </a:cubicBezTo>
                <a:cubicBezTo>
                  <a:pt x="1242523" y="2231690"/>
                  <a:pt x="1314450" y="2225309"/>
                  <a:pt x="1385888" y="2215784"/>
                </a:cubicBezTo>
                <a:cubicBezTo>
                  <a:pt x="1423988" y="2196734"/>
                  <a:pt x="1476559" y="2194077"/>
                  <a:pt x="1500188" y="2158634"/>
                </a:cubicBezTo>
                <a:cubicBezTo>
                  <a:pt x="1509713" y="2144347"/>
                  <a:pt x="1515355" y="2126499"/>
                  <a:pt x="1528763" y="2115772"/>
                </a:cubicBezTo>
                <a:cubicBezTo>
                  <a:pt x="1540523" y="2106364"/>
                  <a:pt x="1558155" y="2108219"/>
                  <a:pt x="1571625" y="2101484"/>
                </a:cubicBezTo>
                <a:cubicBezTo>
                  <a:pt x="1586984" y="2093805"/>
                  <a:pt x="1600200" y="2082434"/>
                  <a:pt x="1614488" y="2072909"/>
                </a:cubicBezTo>
                <a:cubicBezTo>
                  <a:pt x="1624240" y="2043654"/>
                  <a:pt x="1631784" y="2008489"/>
                  <a:pt x="1657350" y="1987184"/>
                </a:cubicBezTo>
                <a:cubicBezTo>
                  <a:pt x="1673712" y="1973549"/>
                  <a:pt x="1695450" y="1968134"/>
                  <a:pt x="1714500" y="1958609"/>
                </a:cubicBezTo>
                <a:cubicBezTo>
                  <a:pt x="1788220" y="1737449"/>
                  <a:pt x="1703726" y="1965868"/>
                  <a:pt x="1771650" y="1830022"/>
                </a:cubicBezTo>
                <a:cubicBezTo>
                  <a:pt x="1778385" y="1816551"/>
                  <a:pt x="1781801" y="1801640"/>
                  <a:pt x="1785938" y="1787159"/>
                </a:cubicBezTo>
                <a:cubicBezTo>
                  <a:pt x="1805183" y="1719799"/>
                  <a:pt x="1802951" y="1710928"/>
                  <a:pt x="1814513" y="1629997"/>
                </a:cubicBezTo>
                <a:cubicBezTo>
                  <a:pt x="1804988" y="1544272"/>
                  <a:pt x="1802077" y="1457551"/>
                  <a:pt x="1785938" y="1372822"/>
                </a:cubicBezTo>
                <a:cubicBezTo>
                  <a:pt x="1776413" y="1322815"/>
                  <a:pt x="1695452" y="1296623"/>
                  <a:pt x="1671638" y="1272809"/>
                </a:cubicBezTo>
                <a:cubicBezTo>
                  <a:pt x="1652588" y="1253759"/>
                  <a:pt x="1630652" y="1237212"/>
                  <a:pt x="1614488" y="1215659"/>
                </a:cubicBezTo>
                <a:cubicBezTo>
                  <a:pt x="1601709" y="1198620"/>
                  <a:pt x="1602952" y="1171288"/>
                  <a:pt x="1585913" y="1158509"/>
                </a:cubicBezTo>
                <a:cubicBezTo>
                  <a:pt x="1561816" y="1140437"/>
                  <a:pt x="1527609" y="1142398"/>
                  <a:pt x="1500188" y="1129934"/>
                </a:cubicBezTo>
                <a:cubicBezTo>
                  <a:pt x="1474907" y="1118443"/>
                  <a:pt x="1452563" y="1101359"/>
                  <a:pt x="1428750" y="1087072"/>
                </a:cubicBezTo>
                <a:cubicBezTo>
                  <a:pt x="1304925" y="1091834"/>
                  <a:pt x="1180712" y="1090468"/>
                  <a:pt x="1057275" y="1101359"/>
                </a:cubicBezTo>
                <a:cubicBezTo>
                  <a:pt x="1048094" y="1102169"/>
                  <a:pt x="934318" y="1129562"/>
                  <a:pt x="900113" y="1144222"/>
                </a:cubicBezTo>
                <a:cubicBezTo>
                  <a:pt x="880537" y="1152612"/>
                  <a:pt x="862540" y="1164407"/>
                  <a:pt x="842963" y="1172797"/>
                </a:cubicBezTo>
                <a:cubicBezTo>
                  <a:pt x="793092" y="1194170"/>
                  <a:pt x="759242" y="1192921"/>
                  <a:pt x="700088" y="1201372"/>
                </a:cubicBezTo>
                <a:cubicBezTo>
                  <a:pt x="685800" y="1206134"/>
                  <a:pt x="671327" y="1210371"/>
                  <a:pt x="657225" y="1215659"/>
                </a:cubicBezTo>
                <a:cubicBezTo>
                  <a:pt x="633211" y="1224664"/>
                  <a:pt x="610119" y="1236124"/>
                  <a:pt x="585788" y="1244234"/>
                </a:cubicBezTo>
                <a:cubicBezTo>
                  <a:pt x="567159" y="1250444"/>
                  <a:pt x="547688" y="1253759"/>
                  <a:pt x="528638" y="1258522"/>
                </a:cubicBezTo>
                <a:cubicBezTo>
                  <a:pt x="514350" y="1268047"/>
                  <a:pt x="501134" y="1279418"/>
                  <a:pt x="485775" y="1287097"/>
                </a:cubicBezTo>
                <a:cubicBezTo>
                  <a:pt x="462836" y="1298567"/>
                  <a:pt x="432473" y="1297537"/>
                  <a:pt x="414338" y="1315672"/>
                </a:cubicBezTo>
                <a:cubicBezTo>
                  <a:pt x="396203" y="1333807"/>
                  <a:pt x="398218" y="1364690"/>
                  <a:pt x="385763" y="1387109"/>
                </a:cubicBezTo>
                <a:cubicBezTo>
                  <a:pt x="374198" y="1407925"/>
                  <a:pt x="355521" y="1424066"/>
                  <a:pt x="342900" y="1444259"/>
                </a:cubicBezTo>
                <a:cubicBezTo>
                  <a:pt x="331612" y="1462320"/>
                  <a:pt x="323850" y="1482359"/>
                  <a:pt x="314325" y="1501409"/>
                </a:cubicBezTo>
                <a:cubicBezTo>
                  <a:pt x="319088" y="1649047"/>
                  <a:pt x="315998" y="1797147"/>
                  <a:pt x="328613" y="1944322"/>
                </a:cubicBezTo>
                <a:cubicBezTo>
                  <a:pt x="330432" y="1965543"/>
                  <a:pt x="343553" y="1985110"/>
                  <a:pt x="357188" y="2001472"/>
                </a:cubicBezTo>
                <a:cubicBezTo>
                  <a:pt x="368181" y="2014663"/>
                  <a:pt x="385763" y="2020522"/>
                  <a:pt x="400050" y="2030047"/>
                </a:cubicBezTo>
                <a:cubicBezTo>
                  <a:pt x="409575" y="2044334"/>
                  <a:pt x="417632" y="2059718"/>
                  <a:pt x="428625" y="2072909"/>
                </a:cubicBezTo>
                <a:cubicBezTo>
                  <a:pt x="441560" y="2088431"/>
                  <a:pt x="455965" y="2102837"/>
                  <a:pt x="471488" y="2115772"/>
                </a:cubicBezTo>
                <a:cubicBezTo>
                  <a:pt x="575282" y="2202267"/>
                  <a:pt x="587720" y="2207547"/>
                  <a:pt x="685800" y="2272934"/>
                </a:cubicBezTo>
                <a:lnTo>
                  <a:pt x="771525" y="2330084"/>
                </a:lnTo>
                <a:cubicBezTo>
                  <a:pt x="785813" y="2339609"/>
                  <a:pt x="797729" y="2354494"/>
                  <a:pt x="814388" y="2358659"/>
                </a:cubicBezTo>
                <a:cubicBezTo>
                  <a:pt x="940996" y="2390312"/>
                  <a:pt x="851945" y="2371641"/>
                  <a:pt x="1085850" y="2387234"/>
                </a:cubicBezTo>
                <a:cubicBezTo>
                  <a:pt x="1114425" y="2396759"/>
                  <a:pt x="1143209" y="2405678"/>
                  <a:pt x="1171575" y="2415809"/>
                </a:cubicBezTo>
                <a:cubicBezTo>
                  <a:pt x="1209895" y="2429495"/>
                  <a:pt x="1245226" y="2456824"/>
                  <a:pt x="1285875" y="2458672"/>
                </a:cubicBezTo>
                <a:cubicBezTo>
                  <a:pt x="1353157" y="2461730"/>
                  <a:pt x="1419225" y="2439622"/>
                  <a:pt x="1485900" y="2430097"/>
                </a:cubicBezTo>
                <a:cubicBezTo>
                  <a:pt x="1603837" y="2371128"/>
                  <a:pt x="1492111" y="2446249"/>
                  <a:pt x="1557338" y="2315797"/>
                </a:cubicBezTo>
                <a:cubicBezTo>
                  <a:pt x="1569386" y="2291700"/>
                  <a:pt x="1598324" y="2280200"/>
                  <a:pt x="1614488" y="2258647"/>
                </a:cubicBezTo>
                <a:cubicBezTo>
                  <a:pt x="1627267" y="2241608"/>
                  <a:pt x="1628003" y="2216557"/>
                  <a:pt x="1643063" y="2201497"/>
                </a:cubicBezTo>
                <a:cubicBezTo>
                  <a:pt x="1719785" y="2124775"/>
                  <a:pt x="1715765" y="2155397"/>
                  <a:pt x="1800225" y="2130059"/>
                </a:cubicBezTo>
                <a:cubicBezTo>
                  <a:pt x="1872985" y="2108231"/>
                  <a:pt x="1870446" y="2102397"/>
                  <a:pt x="1928813" y="2058622"/>
                </a:cubicBezTo>
                <a:cubicBezTo>
                  <a:pt x="2060193" y="1861552"/>
                  <a:pt x="1916178" y="2056969"/>
                  <a:pt x="2043113" y="1930034"/>
                </a:cubicBezTo>
                <a:cubicBezTo>
                  <a:pt x="2061049" y="1912098"/>
                  <a:pt x="2091858" y="1849633"/>
                  <a:pt x="2100263" y="1830022"/>
                </a:cubicBezTo>
                <a:cubicBezTo>
                  <a:pt x="2106196" y="1816179"/>
                  <a:pt x="2106196" y="1799690"/>
                  <a:pt x="2114550" y="1787159"/>
                </a:cubicBezTo>
                <a:cubicBezTo>
                  <a:pt x="2125758" y="1770347"/>
                  <a:pt x="2143125" y="1758584"/>
                  <a:pt x="2157413" y="1744297"/>
                </a:cubicBezTo>
                <a:cubicBezTo>
                  <a:pt x="2166938" y="1725247"/>
                  <a:pt x="2177598" y="1706724"/>
                  <a:pt x="2185988" y="1687147"/>
                </a:cubicBezTo>
                <a:cubicBezTo>
                  <a:pt x="2191921" y="1673304"/>
                  <a:pt x="2191921" y="1656815"/>
                  <a:pt x="2200275" y="1644284"/>
                </a:cubicBezTo>
                <a:cubicBezTo>
                  <a:pt x="2211483" y="1627472"/>
                  <a:pt x="2228850" y="1615709"/>
                  <a:pt x="2243138" y="1601422"/>
                </a:cubicBezTo>
                <a:cubicBezTo>
                  <a:pt x="2252663" y="1577609"/>
                  <a:pt x="2260243" y="1552923"/>
                  <a:pt x="2271713" y="1529984"/>
                </a:cubicBezTo>
                <a:cubicBezTo>
                  <a:pt x="2279392" y="1514626"/>
                  <a:pt x="2300288" y="1504293"/>
                  <a:pt x="2300288" y="1487122"/>
                </a:cubicBezTo>
                <a:cubicBezTo>
                  <a:pt x="2300288" y="1433875"/>
                  <a:pt x="2290827" y="1379656"/>
                  <a:pt x="2271713" y="1329959"/>
                </a:cubicBezTo>
                <a:cubicBezTo>
                  <a:pt x="2267088" y="1317934"/>
                  <a:pt x="2174800" y="1273882"/>
                  <a:pt x="2171700" y="1272809"/>
                </a:cubicBezTo>
                <a:cubicBezTo>
                  <a:pt x="2067798" y="1236843"/>
                  <a:pt x="1962051" y="1206443"/>
                  <a:pt x="1857375" y="1172797"/>
                </a:cubicBezTo>
                <a:cubicBezTo>
                  <a:pt x="1788359" y="1150613"/>
                  <a:pt x="1624376" y="1094763"/>
                  <a:pt x="1585913" y="1072784"/>
                </a:cubicBezTo>
                <a:cubicBezTo>
                  <a:pt x="1552575" y="1053734"/>
                  <a:pt x="1517356" y="1037653"/>
                  <a:pt x="1485900" y="1015634"/>
                </a:cubicBezTo>
                <a:cubicBezTo>
                  <a:pt x="1469347" y="1004047"/>
                  <a:pt x="1460701" y="982585"/>
                  <a:pt x="1443038" y="972772"/>
                </a:cubicBezTo>
                <a:cubicBezTo>
                  <a:pt x="1416708" y="958144"/>
                  <a:pt x="1385279" y="955384"/>
                  <a:pt x="1357313" y="944197"/>
                </a:cubicBezTo>
                <a:cubicBezTo>
                  <a:pt x="1337538" y="936287"/>
                  <a:pt x="1319626" y="924272"/>
                  <a:pt x="1300163" y="915622"/>
                </a:cubicBezTo>
                <a:cubicBezTo>
                  <a:pt x="1276726" y="905206"/>
                  <a:pt x="1252538" y="896572"/>
                  <a:pt x="1228725" y="887047"/>
                </a:cubicBezTo>
                <a:cubicBezTo>
                  <a:pt x="1085850" y="891809"/>
                  <a:pt x="942016" y="884132"/>
                  <a:pt x="800100" y="901334"/>
                </a:cubicBezTo>
                <a:cubicBezTo>
                  <a:pt x="780041" y="903765"/>
                  <a:pt x="774781" y="934172"/>
                  <a:pt x="757238" y="944197"/>
                </a:cubicBezTo>
                <a:cubicBezTo>
                  <a:pt x="740189" y="953939"/>
                  <a:pt x="719138" y="953722"/>
                  <a:pt x="700088" y="958484"/>
                </a:cubicBezTo>
                <a:cubicBezTo>
                  <a:pt x="681038" y="972772"/>
                  <a:pt x="661018" y="985850"/>
                  <a:pt x="642938" y="1001347"/>
                </a:cubicBezTo>
                <a:cubicBezTo>
                  <a:pt x="609062" y="1030383"/>
                  <a:pt x="566589" y="1081841"/>
                  <a:pt x="542925" y="1115647"/>
                </a:cubicBezTo>
                <a:cubicBezTo>
                  <a:pt x="487402" y="1194966"/>
                  <a:pt x="513788" y="1170208"/>
                  <a:pt x="471488" y="1244234"/>
                </a:cubicBezTo>
                <a:cubicBezTo>
                  <a:pt x="462969" y="1259143"/>
                  <a:pt x="450592" y="1271738"/>
                  <a:pt x="442913" y="1287097"/>
                </a:cubicBezTo>
                <a:cubicBezTo>
                  <a:pt x="436178" y="1300567"/>
                  <a:pt x="435360" y="1316489"/>
                  <a:pt x="428625" y="1329959"/>
                </a:cubicBezTo>
                <a:cubicBezTo>
                  <a:pt x="420946" y="1345318"/>
                  <a:pt x="408273" y="1357747"/>
                  <a:pt x="400050" y="1372822"/>
                </a:cubicBezTo>
                <a:cubicBezTo>
                  <a:pt x="345291" y="1473215"/>
                  <a:pt x="353144" y="1456390"/>
                  <a:pt x="328613" y="1529984"/>
                </a:cubicBezTo>
                <a:cubicBezTo>
                  <a:pt x="333375" y="1644284"/>
                  <a:pt x="334449" y="1758797"/>
                  <a:pt x="342900" y="1872884"/>
                </a:cubicBezTo>
                <a:cubicBezTo>
                  <a:pt x="344013" y="1887903"/>
                  <a:pt x="348834" y="1903216"/>
                  <a:pt x="357188" y="1915747"/>
                </a:cubicBezTo>
                <a:cubicBezTo>
                  <a:pt x="368396" y="1932559"/>
                  <a:pt x="385763" y="1944322"/>
                  <a:pt x="400050" y="1958609"/>
                </a:cubicBezTo>
                <a:cubicBezTo>
                  <a:pt x="430944" y="2051289"/>
                  <a:pt x="392882" y="1949637"/>
                  <a:pt x="471488" y="2087197"/>
                </a:cubicBezTo>
                <a:cubicBezTo>
                  <a:pt x="492622" y="2124182"/>
                  <a:pt x="498517" y="2171376"/>
                  <a:pt x="528638" y="2201497"/>
                </a:cubicBezTo>
                <a:cubicBezTo>
                  <a:pt x="718626" y="2391485"/>
                  <a:pt x="504501" y="2192420"/>
                  <a:pt x="657225" y="2301509"/>
                </a:cubicBezTo>
                <a:cubicBezTo>
                  <a:pt x="673667" y="2313253"/>
                  <a:pt x="682954" y="2333663"/>
                  <a:pt x="700088" y="2344372"/>
                </a:cubicBezTo>
                <a:cubicBezTo>
                  <a:pt x="721836" y="2357965"/>
                  <a:pt x="748586" y="2361477"/>
                  <a:pt x="771525" y="2372947"/>
                </a:cubicBezTo>
                <a:cubicBezTo>
                  <a:pt x="871973" y="2423171"/>
                  <a:pt x="740966" y="2389285"/>
                  <a:pt x="900113" y="2415809"/>
                </a:cubicBezTo>
                <a:cubicBezTo>
                  <a:pt x="919163" y="2425334"/>
                  <a:pt x="938771" y="2433817"/>
                  <a:pt x="957263" y="2444384"/>
                </a:cubicBezTo>
                <a:cubicBezTo>
                  <a:pt x="972172" y="2452903"/>
                  <a:pt x="983835" y="2467529"/>
                  <a:pt x="1000125" y="2472959"/>
                </a:cubicBezTo>
                <a:cubicBezTo>
                  <a:pt x="1027608" y="2482120"/>
                  <a:pt x="1057571" y="2480963"/>
                  <a:pt x="1085850" y="2487247"/>
                </a:cubicBezTo>
                <a:cubicBezTo>
                  <a:pt x="1100552" y="2490514"/>
                  <a:pt x="1114232" y="2497397"/>
                  <a:pt x="1128713" y="2501534"/>
                </a:cubicBezTo>
                <a:cubicBezTo>
                  <a:pt x="1147594" y="2506928"/>
                  <a:pt x="1166813" y="2511059"/>
                  <a:pt x="1185863" y="2515822"/>
                </a:cubicBezTo>
                <a:cubicBezTo>
                  <a:pt x="1223963" y="2506297"/>
                  <a:pt x="1266487" y="2507453"/>
                  <a:pt x="1300163" y="2487247"/>
                </a:cubicBezTo>
                <a:cubicBezTo>
                  <a:pt x="1318426" y="2476289"/>
                  <a:pt x="1315959" y="2447136"/>
                  <a:pt x="1328738" y="2430097"/>
                </a:cubicBezTo>
                <a:cubicBezTo>
                  <a:pt x="1344902" y="2408544"/>
                  <a:pt x="1366838" y="2391997"/>
                  <a:pt x="1385888" y="2372947"/>
                </a:cubicBezTo>
                <a:cubicBezTo>
                  <a:pt x="1428025" y="2162253"/>
                  <a:pt x="1362657" y="2401542"/>
                  <a:pt x="1443038" y="2272934"/>
                </a:cubicBezTo>
                <a:cubicBezTo>
                  <a:pt x="1459002" y="2247392"/>
                  <a:pt x="1459748" y="2214894"/>
                  <a:pt x="1471613" y="2187209"/>
                </a:cubicBezTo>
                <a:cubicBezTo>
                  <a:pt x="1488393" y="2148056"/>
                  <a:pt x="1509713" y="2111009"/>
                  <a:pt x="1528763" y="2072909"/>
                </a:cubicBezTo>
                <a:cubicBezTo>
                  <a:pt x="1577546" y="1975344"/>
                  <a:pt x="1535423" y="2053681"/>
                  <a:pt x="1585913" y="1972897"/>
                </a:cubicBezTo>
                <a:cubicBezTo>
                  <a:pt x="1600631" y="1949348"/>
                  <a:pt x="1612113" y="1923675"/>
                  <a:pt x="1628775" y="1901459"/>
                </a:cubicBezTo>
                <a:cubicBezTo>
                  <a:pt x="1640898" y="1885295"/>
                  <a:pt x="1657350" y="1872884"/>
                  <a:pt x="1671638" y="1858597"/>
                </a:cubicBezTo>
                <a:cubicBezTo>
                  <a:pt x="1681163" y="1834784"/>
                  <a:pt x="1689797" y="1810596"/>
                  <a:pt x="1700213" y="1787159"/>
                </a:cubicBezTo>
                <a:cubicBezTo>
                  <a:pt x="1719627" y="1743476"/>
                  <a:pt x="1733293" y="1731167"/>
                  <a:pt x="1743075" y="1687147"/>
                </a:cubicBezTo>
                <a:cubicBezTo>
                  <a:pt x="1749359" y="1658868"/>
                  <a:pt x="1752600" y="1629997"/>
                  <a:pt x="1757363" y="1601422"/>
                </a:cubicBezTo>
                <a:cubicBezTo>
                  <a:pt x="1747838" y="1458547"/>
                  <a:pt x="1749622" y="1314465"/>
                  <a:pt x="1728788" y="1172797"/>
                </a:cubicBezTo>
                <a:cubicBezTo>
                  <a:pt x="1725323" y="1149238"/>
                  <a:pt x="1702763" y="1132485"/>
                  <a:pt x="1685925" y="1115647"/>
                </a:cubicBezTo>
                <a:cubicBezTo>
                  <a:pt x="1654877" y="1084599"/>
                  <a:pt x="1621884" y="1055102"/>
                  <a:pt x="1585913" y="1029922"/>
                </a:cubicBezTo>
                <a:cubicBezTo>
                  <a:pt x="1573575" y="1021285"/>
                  <a:pt x="1557475" y="1019962"/>
                  <a:pt x="1543050" y="1015634"/>
                </a:cubicBezTo>
                <a:cubicBezTo>
                  <a:pt x="1509841" y="1005671"/>
                  <a:pt x="1476375" y="996584"/>
                  <a:pt x="1443038" y="987059"/>
                </a:cubicBezTo>
                <a:cubicBezTo>
                  <a:pt x="1381125" y="991822"/>
                  <a:pt x="1317542" y="986287"/>
                  <a:pt x="1257300" y="1001347"/>
                </a:cubicBezTo>
                <a:cubicBezTo>
                  <a:pt x="1237698" y="1006248"/>
                  <a:pt x="1231250" y="1033001"/>
                  <a:pt x="1214438" y="1044209"/>
                </a:cubicBezTo>
                <a:cubicBezTo>
                  <a:pt x="1201907" y="1052563"/>
                  <a:pt x="1185863" y="1053734"/>
                  <a:pt x="1171575" y="1058497"/>
                </a:cubicBezTo>
                <a:cubicBezTo>
                  <a:pt x="1152525" y="1077547"/>
                  <a:pt x="1132547" y="1095712"/>
                  <a:pt x="1114425" y="1115647"/>
                </a:cubicBezTo>
                <a:cubicBezTo>
                  <a:pt x="949619" y="1296934"/>
                  <a:pt x="1090088" y="1154270"/>
                  <a:pt x="985838" y="1258522"/>
                </a:cubicBezTo>
                <a:cubicBezTo>
                  <a:pt x="976313" y="1282334"/>
                  <a:pt x="972651" y="1309442"/>
                  <a:pt x="957263" y="1329959"/>
                </a:cubicBezTo>
                <a:cubicBezTo>
                  <a:pt x="942975" y="1349009"/>
                  <a:pt x="915610" y="1354742"/>
                  <a:pt x="900113" y="1372822"/>
                </a:cubicBezTo>
                <a:cubicBezTo>
                  <a:pt x="886252" y="1388993"/>
                  <a:pt x="884317" y="1412933"/>
                  <a:pt x="871538" y="1429972"/>
                </a:cubicBezTo>
                <a:cubicBezTo>
                  <a:pt x="855374" y="1451525"/>
                  <a:pt x="829332" y="1464706"/>
                  <a:pt x="814388" y="1487122"/>
                </a:cubicBezTo>
                <a:cubicBezTo>
                  <a:pt x="790759" y="1522565"/>
                  <a:pt x="757238" y="1601422"/>
                  <a:pt x="757238" y="1601422"/>
                </a:cubicBezTo>
                <a:cubicBezTo>
                  <a:pt x="766763" y="1696672"/>
                  <a:pt x="773432" y="1792251"/>
                  <a:pt x="785813" y="1887172"/>
                </a:cubicBezTo>
                <a:cubicBezTo>
                  <a:pt x="787761" y="1902106"/>
                  <a:pt x="789451" y="1919385"/>
                  <a:pt x="800100" y="1930034"/>
                </a:cubicBezTo>
                <a:cubicBezTo>
                  <a:pt x="815160" y="1945094"/>
                  <a:pt x="839529" y="1946795"/>
                  <a:pt x="857250" y="1958609"/>
                </a:cubicBezTo>
                <a:cubicBezTo>
                  <a:pt x="882623" y="1975525"/>
                  <a:pt x="902717" y="1999777"/>
                  <a:pt x="928688" y="2015759"/>
                </a:cubicBezTo>
                <a:cubicBezTo>
                  <a:pt x="1018910" y="2071280"/>
                  <a:pt x="1020859" y="2067376"/>
                  <a:pt x="1100138" y="2087197"/>
                </a:cubicBezTo>
                <a:cubicBezTo>
                  <a:pt x="1114425" y="2096722"/>
                  <a:pt x="1127642" y="2108093"/>
                  <a:pt x="1143000" y="2115772"/>
                </a:cubicBezTo>
                <a:cubicBezTo>
                  <a:pt x="1261405" y="2174975"/>
                  <a:pt x="1170738" y="2121536"/>
                  <a:pt x="1257300" y="2158634"/>
                </a:cubicBezTo>
                <a:cubicBezTo>
                  <a:pt x="1360819" y="2202999"/>
                  <a:pt x="1265461" y="2177411"/>
                  <a:pt x="1385888" y="2201497"/>
                </a:cubicBezTo>
                <a:cubicBezTo>
                  <a:pt x="1443038" y="2182447"/>
                  <a:pt x="1506033" y="2175919"/>
                  <a:pt x="1557338" y="2144347"/>
                </a:cubicBezTo>
                <a:cubicBezTo>
                  <a:pt x="1574061" y="2134056"/>
                  <a:pt x="1561883" y="2104246"/>
                  <a:pt x="1571625" y="2087197"/>
                </a:cubicBezTo>
                <a:cubicBezTo>
                  <a:pt x="1581650" y="2069653"/>
                  <a:pt x="1600200" y="2058622"/>
                  <a:pt x="1614488" y="2044334"/>
                </a:cubicBezTo>
                <a:cubicBezTo>
                  <a:pt x="1641791" y="1976078"/>
                  <a:pt x="1647620" y="1947279"/>
                  <a:pt x="1700213" y="1887172"/>
                </a:cubicBezTo>
                <a:cubicBezTo>
                  <a:pt x="1711520" y="1874249"/>
                  <a:pt x="1728788" y="1868122"/>
                  <a:pt x="1743075" y="1858597"/>
                </a:cubicBezTo>
                <a:cubicBezTo>
                  <a:pt x="1752600" y="1834784"/>
                  <a:pt x="1762645" y="1811173"/>
                  <a:pt x="1771650" y="1787159"/>
                </a:cubicBezTo>
                <a:cubicBezTo>
                  <a:pt x="1782454" y="1758349"/>
                  <a:pt x="1794925" y="1716297"/>
                  <a:pt x="1800225" y="1687147"/>
                </a:cubicBezTo>
                <a:cubicBezTo>
                  <a:pt x="1806249" y="1654014"/>
                  <a:pt x="1808977" y="1620352"/>
                  <a:pt x="1814513" y="1587134"/>
                </a:cubicBezTo>
                <a:cubicBezTo>
                  <a:pt x="1818505" y="1563181"/>
                  <a:pt x="1824038" y="1539509"/>
                  <a:pt x="1828800" y="1515697"/>
                </a:cubicBezTo>
                <a:cubicBezTo>
                  <a:pt x="1819275" y="1420447"/>
                  <a:pt x="1834174" y="1319450"/>
                  <a:pt x="1800225" y="1229947"/>
                </a:cubicBezTo>
                <a:cubicBezTo>
                  <a:pt x="1778727" y="1173270"/>
                  <a:pt x="1708008" y="1149852"/>
                  <a:pt x="1671638" y="1101359"/>
                </a:cubicBezTo>
                <a:cubicBezTo>
                  <a:pt x="1657350" y="1082309"/>
                  <a:pt x="1647825" y="1058497"/>
                  <a:pt x="1628775" y="1044209"/>
                </a:cubicBezTo>
                <a:cubicBezTo>
                  <a:pt x="1608258" y="1028821"/>
                  <a:pt x="1581150" y="1025159"/>
                  <a:pt x="1557338" y="1015634"/>
                </a:cubicBezTo>
                <a:cubicBezTo>
                  <a:pt x="1543050" y="1001347"/>
                  <a:pt x="1531609" y="983481"/>
                  <a:pt x="1514475" y="972772"/>
                </a:cubicBezTo>
                <a:cubicBezTo>
                  <a:pt x="1492727" y="959179"/>
                  <a:pt x="1465977" y="955667"/>
                  <a:pt x="1443038" y="944197"/>
                </a:cubicBezTo>
                <a:cubicBezTo>
                  <a:pt x="1427679" y="936518"/>
                  <a:pt x="1414463" y="925147"/>
                  <a:pt x="1400175" y="915622"/>
                </a:cubicBezTo>
                <a:cubicBezTo>
                  <a:pt x="1347788" y="920384"/>
                  <a:pt x="1294449" y="918887"/>
                  <a:pt x="1243013" y="929909"/>
                </a:cubicBezTo>
                <a:cubicBezTo>
                  <a:pt x="1226223" y="933507"/>
                  <a:pt x="1213342" y="947491"/>
                  <a:pt x="1200150" y="958484"/>
                </a:cubicBezTo>
                <a:cubicBezTo>
                  <a:pt x="1010515" y="1116514"/>
                  <a:pt x="1322542" y="869301"/>
                  <a:pt x="1114425" y="1058497"/>
                </a:cubicBezTo>
                <a:cubicBezTo>
                  <a:pt x="1079185" y="1090533"/>
                  <a:pt x="1033801" y="1110546"/>
                  <a:pt x="1000125" y="1144222"/>
                </a:cubicBezTo>
                <a:lnTo>
                  <a:pt x="957263" y="1187084"/>
                </a:lnTo>
                <a:cubicBezTo>
                  <a:pt x="895630" y="1341168"/>
                  <a:pt x="971688" y="1186927"/>
                  <a:pt x="871538" y="1301384"/>
                </a:cubicBezTo>
                <a:cubicBezTo>
                  <a:pt x="853251" y="1322283"/>
                  <a:pt x="843393" y="1349273"/>
                  <a:pt x="828675" y="1372822"/>
                </a:cubicBezTo>
                <a:cubicBezTo>
                  <a:pt x="819574" y="1387383"/>
                  <a:pt x="809625" y="1401397"/>
                  <a:pt x="800100" y="1415684"/>
                </a:cubicBezTo>
                <a:cubicBezTo>
                  <a:pt x="795338" y="1429972"/>
                  <a:pt x="791101" y="1444445"/>
                  <a:pt x="785813" y="1458547"/>
                </a:cubicBezTo>
                <a:cubicBezTo>
                  <a:pt x="776808" y="1482561"/>
                  <a:pt x="758944" y="1504394"/>
                  <a:pt x="757238" y="1529984"/>
                </a:cubicBezTo>
                <a:cubicBezTo>
                  <a:pt x="754054" y="1577741"/>
                  <a:pt x="762139" y="1625926"/>
                  <a:pt x="771525" y="1672859"/>
                </a:cubicBezTo>
                <a:cubicBezTo>
                  <a:pt x="779741" y="1713938"/>
                  <a:pt x="803774" y="1753958"/>
                  <a:pt x="828675" y="1787159"/>
                </a:cubicBezTo>
                <a:cubicBezTo>
                  <a:pt x="846972" y="1811555"/>
                  <a:pt x="865141" y="1836189"/>
                  <a:pt x="885825" y="1858597"/>
                </a:cubicBezTo>
                <a:cubicBezTo>
                  <a:pt x="922372" y="1898189"/>
                  <a:pt x="949008" y="1955859"/>
                  <a:pt x="1000125" y="1972897"/>
                </a:cubicBezTo>
                <a:cubicBezTo>
                  <a:pt x="1157541" y="2025367"/>
                  <a:pt x="875364" y="1930379"/>
                  <a:pt x="1114425" y="2015759"/>
                </a:cubicBezTo>
                <a:cubicBezTo>
                  <a:pt x="1156974" y="2030955"/>
                  <a:pt x="1201063" y="2041842"/>
                  <a:pt x="1243013" y="2058622"/>
                </a:cubicBezTo>
                <a:cubicBezTo>
                  <a:pt x="1272676" y="2070487"/>
                  <a:pt x="1298651" y="2090739"/>
                  <a:pt x="1328738" y="2101484"/>
                </a:cubicBezTo>
                <a:cubicBezTo>
                  <a:pt x="1365723" y="2114693"/>
                  <a:pt x="1405781" y="2117640"/>
                  <a:pt x="1443038" y="2130059"/>
                </a:cubicBezTo>
                <a:cubicBezTo>
                  <a:pt x="1463244" y="2136794"/>
                  <a:pt x="1480309" y="2150988"/>
                  <a:pt x="1500188" y="2158634"/>
                </a:cubicBezTo>
                <a:cubicBezTo>
                  <a:pt x="1619538" y="2204538"/>
                  <a:pt x="1607753" y="2197993"/>
                  <a:pt x="1714500" y="2215784"/>
                </a:cubicBezTo>
                <a:cubicBezTo>
                  <a:pt x="1866558" y="2266470"/>
                  <a:pt x="1866890" y="2279431"/>
                  <a:pt x="2100263" y="2215784"/>
                </a:cubicBezTo>
                <a:cubicBezTo>
                  <a:pt x="2119207" y="2210617"/>
                  <a:pt x="2111037" y="2177954"/>
                  <a:pt x="2114550" y="2158634"/>
                </a:cubicBezTo>
                <a:cubicBezTo>
                  <a:pt x="2120574" y="2125501"/>
                  <a:pt x="2124075" y="2091959"/>
                  <a:pt x="2128838" y="2058622"/>
                </a:cubicBezTo>
                <a:cubicBezTo>
                  <a:pt x="2114550" y="1858597"/>
                  <a:pt x="2116799" y="1656699"/>
                  <a:pt x="2085975" y="1458547"/>
                </a:cubicBezTo>
                <a:cubicBezTo>
                  <a:pt x="2082315" y="1435017"/>
                  <a:pt x="2046445" y="1431702"/>
                  <a:pt x="2028825" y="1415684"/>
                </a:cubicBezTo>
                <a:cubicBezTo>
                  <a:pt x="1993940" y="1383970"/>
                  <a:pt x="1966530" y="1343960"/>
                  <a:pt x="1928813" y="1315672"/>
                </a:cubicBezTo>
                <a:cubicBezTo>
                  <a:pt x="1867448" y="1269647"/>
                  <a:pt x="1871090" y="1269316"/>
                  <a:pt x="1800225" y="1229947"/>
                </a:cubicBezTo>
                <a:cubicBezTo>
                  <a:pt x="1781607" y="1219604"/>
                  <a:pt x="1761136" y="1212660"/>
                  <a:pt x="1743075" y="1201372"/>
                </a:cubicBezTo>
                <a:cubicBezTo>
                  <a:pt x="1698164" y="1173302"/>
                  <a:pt x="1648463" y="1120665"/>
                  <a:pt x="1600200" y="1101359"/>
                </a:cubicBezTo>
                <a:lnTo>
                  <a:pt x="1528763" y="1072784"/>
                </a:lnTo>
                <a:cubicBezTo>
                  <a:pt x="1471613" y="1077547"/>
                  <a:pt x="1410904" y="1066656"/>
                  <a:pt x="1357313" y="1087072"/>
                </a:cubicBezTo>
                <a:cubicBezTo>
                  <a:pt x="1273608" y="1118960"/>
                  <a:pt x="1244485" y="1178652"/>
                  <a:pt x="1185863" y="1229947"/>
                </a:cubicBezTo>
                <a:cubicBezTo>
                  <a:pt x="1162913" y="1250028"/>
                  <a:pt x="1141083" y="1272287"/>
                  <a:pt x="1114425" y="1287097"/>
                </a:cubicBezTo>
                <a:cubicBezTo>
                  <a:pt x="1097260" y="1296633"/>
                  <a:pt x="1076325" y="1296622"/>
                  <a:pt x="1057275" y="1301384"/>
                </a:cubicBezTo>
                <a:cubicBezTo>
                  <a:pt x="1038225" y="1320434"/>
                  <a:pt x="1021162" y="1341704"/>
                  <a:pt x="1000125" y="1358534"/>
                </a:cubicBezTo>
                <a:cubicBezTo>
                  <a:pt x="973308" y="1379988"/>
                  <a:pt x="938684" y="1391400"/>
                  <a:pt x="914400" y="1415684"/>
                </a:cubicBezTo>
                <a:cubicBezTo>
                  <a:pt x="788819" y="1541266"/>
                  <a:pt x="951414" y="1447184"/>
                  <a:pt x="814388" y="1515697"/>
                </a:cubicBezTo>
                <a:cubicBezTo>
                  <a:pt x="795338" y="1563322"/>
                  <a:pt x="752978" y="1607455"/>
                  <a:pt x="757238" y="1658572"/>
                </a:cubicBezTo>
                <a:cubicBezTo>
                  <a:pt x="762000" y="1715722"/>
                  <a:pt x="760957" y="1773656"/>
                  <a:pt x="771525" y="1830022"/>
                </a:cubicBezTo>
                <a:cubicBezTo>
                  <a:pt x="775450" y="1850956"/>
                  <a:pt x="787886" y="1869724"/>
                  <a:pt x="800100" y="1887172"/>
                </a:cubicBezTo>
                <a:cubicBezTo>
                  <a:pt x="821431" y="1917644"/>
                  <a:pt x="845236" y="1946595"/>
                  <a:pt x="871538" y="1972897"/>
                </a:cubicBezTo>
                <a:cubicBezTo>
                  <a:pt x="891074" y="1992433"/>
                  <a:pt x="1002746" y="2065909"/>
                  <a:pt x="1014413" y="2072909"/>
                </a:cubicBezTo>
                <a:cubicBezTo>
                  <a:pt x="1032676" y="2083867"/>
                  <a:pt x="1053502" y="2090196"/>
                  <a:pt x="1071563" y="2101484"/>
                </a:cubicBezTo>
                <a:cubicBezTo>
                  <a:pt x="1091756" y="2114105"/>
                  <a:pt x="1108520" y="2131726"/>
                  <a:pt x="1128713" y="2144347"/>
                </a:cubicBezTo>
                <a:cubicBezTo>
                  <a:pt x="1172778" y="2171888"/>
                  <a:pt x="1222263" y="2186700"/>
                  <a:pt x="1271588" y="2201497"/>
                </a:cubicBezTo>
                <a:cubicBezTo>
                  <a:pt x="1290396" y="2207139"/>
                  <a:pt x="1309438" y="2212165"/>
                  <a:pt x="1328738" y="2215784"/>
                </a:cubicBezTo>
                <a:cubicBezTo>
                  <a:pt x="1385684" y="2226461"/>
                  <a:pt x="1500188" y="2244359"/>
                  <a:pt x="1500188" y="2244359"/>
                </a:cubicBezTo>
                <a:cubicBezTo>
                  <a:pt x="1547813" y="2234834"/>
                  <a:pt x="1602652" y="2242725"/>
                  <a:pt x="1643063" y="2215784"/>
                </a:cubicBezTo>
                <a:cubicBezTo>
                  <a:pt x="1680446" y="2190862"/>
                  <a:pt x="1690379" y="2139389"/>
                  <a:pt x="1714500" y="2101484"/>
                </a:cubicBezTo>
                <a:cubicBezTo>
                  <a:pt x="1743746" y="2055526"/>
                  <a:pt x="1750159" y="2049177"/>
                  <a:pt x="1785938" y="2001472"/>
                </a:cubicBezTo>
                <a:cubicBezTo>
                  <a:pt x="1804771" y="1944969"/>
                  <a:pt x="1795906" y="1956504"/>
                  <a:pt x="1843088" y="1901459"/>
                </a:cubicBezTo>
                <a:cubicBezTo>
                  <a:pt x="1856237" y="1886118"/>
                  <a:pt x="1873827" y="1874761"/>
                  <a:pt x="1885950" y="1858597"/>
                </a:cubicBezTo>
                <a:cubicBezTo>
                  <a:pt x="1912861" y="1822715"/>
                  <a:pt x="1937033" y="1770720"/>
                  <a:pt x="1957388" y="1730009"/>
                </a:cubicBezTo>
                <a:cubicBezTo>
                  <a:pt x="1962150" y="1710959"/>
                  <a:pt x="1964780" y="1691245"/>
                  <a:pt x="1971675" y="1672859"/>
                </a:cubicBezTo>
                <a:cubicBezTo>
                  <a:pt x="1979153" y="1652917"/>
                  <a:pt x="1995787" y="1636535"/>
                  <a:pt x="2000250" y="1615709"/>
                </a:cubicBezTo>
                <a:cubicBezTo>
                  <a:pt x="2010279" y="1568909"/>
                  <a:pt x="2009775" y="1520459"/>
                  <a:pt x="2014538" y="1472834"/>
                </a:cubicBezTo>
                <a:cubicBezTo>
                  <a:pt x="1990725" y="1382347"/>
                  <a:pt x="1976284" y="1288858"/>
                  <a:pt x="1943100" y="1201372"/>
                </a:cubicBezTo>
                <a:cubicBezTo>
                  <a:pt x="1919904" y="1140220"/>
                  <a:pt x="1838237" y="1025071"/>
                  <a:pt x="1785938" y="972772"/>
                </a:cubicBezTo>
                <a:cubicBezTo>
                  <a:pt x="1769100" y="955934"/>
                  <a:pt x="1745626" y="946747"/>
                  <a:pt x="1728788" y="929909"/>
                </a:cubicBezTo>
                <a:cubicBezTo>
                  <a:pt x="1707225" y="908346"/>
                  <a:pt x="1693201" y="880035"/>
                  <a:pt x="1671638" y="858472"/>
                </a:cubicBezTo>
                <a:cubicBezTo>
                  <a:pt x="1654800" y="841634"/>
                  <a:pt x="1632409" y="831290"/>
                  <a:pt x="1614488" y="815609"/>
                </a:cubicBezTo>
                <a:cubicBezTo>
                  <a:pt x="1594213" y="797868"/>
                  <a:pt x="1579754" y="773403"/>
                  <a:pt x="1557338" y="758459"/>
                </a:cubicBezTo>
                <a:cubicBezTo>
                  <a:pt x="1521895" y="734830"/>
                  <a:pt x="1443038" y="701309"/>
                  <a:pt x="1443038" y="701309"/>
                </a:cubicBezTo>
                <a:cubicBezTo>
                  <a:pt x="1376363" y="706072"/>
                  <a:pt x="1308841" y="703980"/>
                  <a:pt x="1243013" y="715597"/>
                </a:cubicBezTo>
                <a:cubicBezTo>
                  <a:pt x="1226103" y="718581"/>
                  <a:pt x="1215933" y="737408"/>
                  <a:pt x="1200150" y="744172"/>
                </a:cubicBezTo>
                <a:cubicBezTo>
                  <a:pt x="1182101" y="751907"/>
                  <a:pt x="1162050" y="753697"/>
                  <a:pt x="1143000" y="758459"/>
                </a:cubicBezTo>
                <a:cubicBezTo>
                  <a:pt x="981115" y="879874"/>
                  <a:pt x="1185586" y="731844"/>
                  <a:pt x="1028700" y="829897"/>
                </a:cubicBezTo>
                <a:cubicBezTo>
                  <a:pt x="1008507" y="842517"/>
                  <a:pt x="991743" y="860139"/>
                  <a:pt x="971550" y="872759"/>
                </a:cubicBezTo>
                <a:cubicBezTo>
                  <a:pt x="878413" y="930969"/>
                  <a:pt x="943504" y="865124"/>
                  <a:pt x="842963" y="958484"/>
                </a:cubicBezTo>
                <a:cubicBezTo>
                  <a:pt x="798543" y="999731"/>
                  <a:pt x="714375" y="1087072"/>
                  <a:pt x="714375" y="1087072"/>
                </a:cubicBezTo>
                <a:cubicBezTo>
                  <a:pt x="704850" y="1110884"/>
                  <a:pt x="693910" y="1134178"/>
                  <a:pt x="685800" y="1158509"/>
                </a:cubicBezTo>
                <a:cubicBezTo>
                  <a:pt x="674836" y="1191401"/>
                  <a:pt x="669074" y="1225938"/>
                  <a:pt x="657225" y="1258522"/>
                </a:cubicBezTo>
                <a:cubicBezTo>
                  <a:pt x="649946" y="1278538"/>
                  <a:pt x="638175" y="1296622"/>
                  <a:pt x="628650" y="1315672"/>
                </a:cubicBezTo>
                <a:cubicBezTo>
                  <a:pt x="633413" y="1377584"/>
                  <a:pt x="632147" y="1440259"/>
                  <a:pt x="642938" y="1501409"/>
                </a:cubicBezTo>
                <a:cubicBezTo>
                  <a:pt x="646639" y="1522383"/>
                  <a:pt x="660225" y="1540498"/>
                  <a:pt x="671513" y="1558559"/>
                </a:cubicBezTo>
                <a:cubicBezTo>
                  <a:pt x="753259" y="1689353"/>
                  <a:pt x="671833" y="1539937"/>
                  <a:pt x="771525" y="1672859"/>
                </a:cubicBezTo>
                <a:cubicBezTo>
                  <a:pt x="807702" y="1721095"/>
                  <a:pt x="786400" y="1740551"/>
                  <a:pt x="842963" y="1772872"/>
                </a:cubicBezTo>
                <a:cubicBezTo>
                  <a:pt x="860012" y="1782614"/>
                  <a:pt x="881063" y="1782397"/>
                  <a:pt x="900113" y="1787159"/>
                </a:cubicBezTo>
                <a:cubicBezTo>
                  <a:pt x="1023147" y="1860981"/>
                  <a:pt x="917408" y="1808429"/>
                  <a:pt x="1042988" y="1844309"/>
                </a:cubicBezTo>
                <a:cubicBezTo>
                  <a:pt x="1086431" y="1856721"/>
                  <a:pt x="1128451" y="1873696"/>
                  <a:pt x="1171575" y="1887172"/>
                </a:cubicBezTo>
                <a:cubicBezTo>
                  <a:pt x="1204668" y="1897514"/>
                  <a:pt x="1238450" y="1905551"/>
                  <a:pt x="1271588" y="1915747"/>
                </a:cubicBezTo>
                <a:cubicBezTo>
                  <a:pt x="1300377" y="1924605"/>
                  <a:pt x="1327964" y="1937549"/>
                  <a:pt x="1357313" y="1944322"/>
                </a:cubicBezTo>
                <a:cubicBezTo>
                  <a:pt x="1390126" y="1951894"/>
                  <a:pt x="1424192" y="1952585"/>
                  <a:pt x="1457325" y="1958609"/>
                </a:cubicBezTo>
                <a:cubicBezTo>
                  <a:pt x="1476645" y="1962122"/>
                  <a:pt x="1495425" y="1968134"/>
                  <a:pt x="1514475" y="1972897"/>
                </a:cubicBezTo>
                <a:cubicBezTo>
                  <a:pt x="1783811" y="1939230"/>
                  <a:pt x="1713732" y="2017806"/>
                  <a:pt x="1757363" y="1901459"/>
                </a:cubicBezTo>
                <a:cubicBezTo>
                  <a:pt x="1766368" y="1877445"/>
                  <a:pt x="1776413" y="1853834"/>
                  <a:pt x="1785938" y="1830022"/>
                </a:cubicBezTo>
                <a:cubicBezTo>
                  <a:pt x="1790700" y="1796684"/>
                  <a:pt x="1789576" y="1761957"/>
                  <a:pt x="1800225" y="1730009"/>
                </a:cubicBezTo>
                <a:cubicBezTo>
                  <a:pt x="1813695" y="1689598"/>
                  <a:pt x="1857375" y="1615709"/>
                  <a:pt x="1857375" y="1615709"/>
                </a:cubicBezTo>
                <a:cubicBezTo>
                  <a:pt x="1862138" y="1558559"/>
                  <a:pt x="1864084" y="1501104"/>
                  <a:pt x="1871663" y="1444259"/>
                </a:cubicBezTo>
                <a:cubicBezTo>
                  <a:pt x="1873653" y="1429331"/>
                  <a:pt x="1886952" y="1416424"/>
                  <a:pt x="1885950" y="1401397"/>
                </a:cubicBezTo>
                <a:cubicBezTo>
                  <a:pt x="1882096" y="1343587"/>
                  <a:pt x="1872882" y="1285772"/>
                  <a:pt x="1857375" y="1229947"/>
                </a:cubicBezTo>
                <a:cubicBezTo>
                  <a:pt x="1837761" y="1159336"/>
                  <a:pt x="1779775" y="1103846"/>
                  <a:pt x="1743075" y="1044209"/>
                </a:cubicBezTo>
                <a:cubicBezTo>
                  <a:pt x="1726331" y="1017000"/>
                  <a:pt x="1722063" y="981791"/>
                  <a:pt x="1700213" y="958484"/>
                </a:cubicBezTo>
                <a:cubicBezTo>
                  <a:pt x="1625675" y="878976"/>
                  <a:pt x="1423204" y="734255"/>
                  <a:pt x="1328738" y="687022"/>
                </a:cubicBezTo>
                <a:cubicBezTo>
                  <a:pt x="1274856" y="660081"/>
                  <a:pt x="1212895" y="653042"/>
                  <a:pt x="1157288" y="629872"/>
                </a:cubicBezTo>
                <a:cubicBezTo>
                  <a:pt x="882892" y="515540"/>
                  <a:pt x="1095489" y="554116"/>
                  <a:pt x="828675" y="529859"/>
                </a:cubicBezTo>
                <a:cubicBezTo>
                  <a:pt x="790575" y="520334"/>
                  <a:pt x="753611" y="502990"/>
                  <a:pt x="714375" y="501284"/>
                </a:cubicBezTo>
                <a:cubicBezTo>
                  <a:pt x="642847" y="498174"/>
                  <a:pt x="569302" y="497351"/>
                  <a:pt x="500063" y="515572"/>
                </a:cubicBezTo>
                <a:cubicBezTo>
                  <a:pt x="474009" y="522428"/>
                  <a:pt x="459743" y="551685"/>
                  <a:pt x="442913" y="572722"/>
                </a:cubicBezTo>
                <a:cubicBezTo>
                  <a:pt x="402447" y="623304"/>
                  <a:pt x="357582" y="671946"/>
                  <a:pt x="328613" y="729884"/>
                </a:cubicBezTo>
                <a:cubicBezTo>
                  <a:pt x="319088" y="748934"/>
                  <a:pt x="312817" y="769995"/>
                  <a:pt x="300038" y="787034"/>
                </a:cubicBezTo>
                <a:cubicBezTo>
                  <a:pt x="283874" y="808587"/>
                  <a:pt x="261938" y="825134"/>
                  <a:pt x="242888" y="844184"/>
                </a:cubicBezTo>
                <a:cubicBezTo>
                  <a:pt x="233363" y="867997"/>
                  <a:pt x="228539" y="894282"/>
                  <a:pt x="214313" y="915622"/>
                </a:cubicBezTo>
                <a:cubicBezTo>
                  <a:pt x="199369" y="938038"/>
                  <a:pt x="167775" y="948010"/>
                  <a:pt x="157163" y="972772"/>
                </a:cubicBezTo>
                <a:cubicBezTo>
                  <a:pt x="138031" y="1017413"/>
                  <a:pt x="138113" y="1068022"/>
                  <a:pt x="128588" y="1115647"/>
                </a:cubicBezTo>
                <a:cubicBezTo>
                  <a:pt x="178999" y="1544138"/>
                  <a:pt x="107767" y="1255201"/>
                  <a:pt x="185738" y="1401397"/>
                </a:cubicBezTo>
                <a:cubicBezTo>
                  <a:pt x="215806" y="1457776"/>
                  <a:pt x="221569" y="1532932"/>
                  <a:pt x="271463" y="1572847"/>
                </a:cubicBezTo>
                <a:cubicBezTo>
                  <a:pt x="295275" y="1591897"/>
                  <a:pt x="320108" y="1609737"/>
                  <a:pt x="342900" y="1629997"/>
                </a:cubicBezTo>
                <a:cubicBezTo>
                  <a:pt x="453847" y="1728617"/>
                  <a:pt x="407405" y="1740830"/>
                  <a:pt x="614363" y="1844309"/>
                </a:cubicBezTo>
                <a:cubicBezTo>
                  <a:pt x="909509" y="1991882"/>
                  <a:pt x="528679" y="1809627"/>
                  <a:pt x="871538" y="1944322"/>
                </a:cubicBezTo>
                <a:cubicBezTo>
                  <a:pt x="985141" y="1988952"/>
                  <a:pt x="1094653" y="2055254"/>
                  <a:pt x="1214438" y="2087197"/>
                </a:cubicBezTo>
                <a:cubicBezTo>
                  <a:pt x="1256863" y="2098510"/>
                  <a:pt x="1300163" y="2106247"/>
                  <a:pt x="1343025" y="2115772"/>
                </a:cubicBezTo>
                <a:cubicBezTo>
                  <a:pt x="1447800" y="2106247"/>
                  <a:pt x="1556351" y="2116655"/>
                  <a:pt x="1657350" y="2087197"/>
                </a:cubicBezTo>
                <a:cubicBezTo>
                  <a:pt x="1681971" y="2080016"/>
                  <a:pt x="1677815" y="2040090"/>
                  <a:pt x="1685925" y="2015759"/>
                </a:cubicBezTo>
                <a:cubicBezTo>
                  <a:pt x="1696889" y="1982867"/>
                  <a:pt x="1704537" y="1948956"/>
                  <a:pt x="1714500" y="1915747"/>
                </a:cubicBezTo>
                <a:cubicBezTo>
                  <a:pt x="1718828" y="1901322"/>
                  <a:pt x="1722855" y="1886727"/>
                  <a:pt x="1728788" y="1872884"/>
                </a:cubicBezTo>
                <a:cubicBezTo>
                  <a:pt x="1801956" y="1702159"/>
                  <a:pt x="1698894" y="1991142"/>
                  <a:pt x="1800225" y="1687147"/>
                </a:cubicBezTo>
                <a:cubicBezTo>
                  <a:pt x="1804988" y="1644284"/>
                  <a:pt x="1809998" y="1601448"/>
                  <a:pt x="1814513" y="1558559"/>
                </a:cubicBezTo>
                <a:cubicBezTo>
                  <a:pt x="1829099" y="1419989"/>
                  <a:pt x="1846516" y="1333671"/>
                  <a:pt x="1800225" y="1187084"/>
                </a:cubicBezTo>
                <a:cubicBezTo>
                  <a:pt x="1793054" y="1164377"/>
                  <a:pt x="1763891" y="1155786"/>
                  <a:pt x="1743075" y="1144222"/>
                </a:cubicBezTo>
                <a:cubicBezTo>
                  <a:pt x="1689125" y="1114250"/>
                  <a:pt x="1642586" y="1112260"/>
                  <a:pt x="1585913" y="1087072"/>
                </a:cubicBezTo>
                <a:cubicBezTo>
                  <a:pt x="1570221" y="1080098"/>
                  <a:pt x="1558409" y="1066176"/>
                  <a:pt x="1543050" y="1058497"/>
                </a:cubicBezTo>
                <a:cubicBezTo>
                  <a:pt x="1520111" y="1047027"/>
                  <a:pt x="1495425" y="1039447"/>
                  <a:pt x="1471613" y="1029922"/>
                </a:cubicBezTo>
                <a:cubicBezTo>
                  <a:pt x="1376363" y="1039447"/>
                  <a:pt x="1280386" y="1043373"/>
                  <a:pt x="1185863" y="1058497"/>
                </a:cubicBezTo>
                <a:cubicBezTo>
                  <a:pt x="1154762" y="1063473"/>
                  <a:pt x="1098083" y="1092915"/>
                  <a:pt x="1071563" y="1115647"/>
                </a:cubicBezTo>
                <a:cubicBezTo>
                  <a:pt x="1051108" y="1133180"/>
                  <a:pt x="1034438" y="1154775"/>
                  <a:pt x="1014413" y="1172797"/>
                </a:cubicBezTo>
                <a:cubicBezTo>
                  <a:pt x="986765" y="1197680"/>
                  <a:pt x="954990" y="1217932"/>
                  <a:pt x="928688" y="1244234"/>
                </a:cubicBezTo>
                <a:cubicBezTo>
                  <a:pt x="824480" y="1348442"/>
                  <a:pt x="908911" y="1279396"/>
                  <a:pt x="842963" y="1358534"/>
                </a:cubicBezTo>
                <a:cubicBezTo>
                  <a:pt x="765194" y="1451856"/>
                  <a:pt x="837558" y="1349651"/>
                  <a:pt x="742950" y="1444259"/>
                </a:cubicBezTo>
                <a:cubicBezTo>
                  <a:pt x="721387" y="1465822"/>
                  <a:pt x="704850" y="1491884"/>
                  <a:pt x="685800" y="1515697"/>
                </a:cubicBezTo>
                <a:cubicBezTo>
                  <a:pt x="676275" y="1610947"/>
                  <a:pt x="657225" y="1705722"/>
                  <a:pt x="657225" y="1801447"/>
                </a:cubicBezTo>
                <a:cubicBezTo>
                  <a:pt x="657225" y="1847660"/>
                  <a:pt x="682266" y="1940804"/>
                  <a:pt x="714375" y="1987184"/>
                </a:cubicBezTo>
                <a:cubicBezTo>
                  <a:pt x="778594" y="2079944"/>
                  <a:pt x="805180" y="2125455"/>
                  <a:pt x="900113" y="2172922"/>
                </a:cubicBezTo>
                <a:cubicBezTo>
                  <a:pt x="984020" y="2214875"/>
                  <a:pt x="1065134" y="2269669"/>
                  <a:pt x="1157288" y="2287222"/>
                </a:cubicBezTo>
                <a:cubicBezTo>
                  <a:pt x="1504342" y="2353328"/>
                  <a:pt x="1356020" y="2334242"/>
                  <a:pt x="1600200" y="2358659"/>
                </a:cubicBezTo>
                <a:cubicBezTo>
                  <a:pt x="1633538" y="2368184"/>
                  <a:pt x="1665541" y="2387234"/>
                  <a:pt x="1700213" y="2387234"/>
                </a:cubicBezTo>
                <a:cubicBezTo>
                  <a:pt x="1810164" y="2387234"/>
                  <a:pt x="1923736" y="2390994"/>
                  <a:pt x="2028825" y="2358659"/>
                </a:cubicBezTo>
                <a:cubicBezTo>
                  <a:pt x="2059360" y="2349264"/>
                  <a:pt x="2059400" y="2302424"/>
                  <a:pt x="2071688" y="2272934"/>
                </a:cubicBezTo>
                <a:cubicBezTo>
                  <a:pt x="2098714" y="2208071"/>
                  <a:pt x="2098016" y="2190686"/>
                  <a:pt x="2114550" y="2130059"/>
                </a:cubicBezTo>
                <a:cubicBezTo>
                  <a:pt x="2123673" y="2096609"/>
                  <a:pt x="2133600" y="2063384"/>
                  <a:pt x="2143125" y="2030047"/>
                </a:cubicBezTo>
                <a:cubicBezTo>
                  <a:pt x="2133600" y="1925272"/>
                  <a:pt x="2143453" y="1816881"/>
                  <a:pt x="2114550" y="1715722"/>
                </a:cubicBezTo>
                <a:cubicBezTo>
                  <a:pt x="2094579" y="1645823"/>
                  <a:pt x="2039069" y="1591448"/>
                  <a:pt x="2000250" y="1529984"/>
                </a:cubicBezTo>
                <a:cubicBezTo>
                  <a:pt x="1950568" y="1451321"/>
                  <a:pt x="1941744" y="1434142"/>
                  <a:pt x="1871663" y="1372822"/>
                </a:cubicBezTo>
                <a:cubicBezTo>
                  <a:pt x="1830565" y="1336861"/>
                  <a:pt x="1819989" y="1346433"/>
                  <a:pt x="1771650" y="1315672"/>
                </a:cubicBezTo>
                <a:cubicBezTo>
                  <a:pt x="1737087" y="1293677"/>
                  <a:pt x="1710081" y="1258397"/>
                  <a:pt x="1671638" y="1244234"/>
                </a:cubicBezTo>
                <a:cubicBezTo>
                  <a:pt x="1617272" y="1224204"/>
                  <a:pt x="1557338" y="1225184"/>
                  <a:pt x="1500188" y="1215659"/>
                </a:cubicBezTo>
                <a:cubicBezTo>
                  <a:pt x="1381125" y="1225184"/>
                  <a:pt x="1260267" y="1221537"/>
                  <a:pt x="1143000" y="1244234"/>
                </a:cubicBezTo>
                <a:cubicBezTo>
                  <a:pt x="1109283" y="1250760"/>
                  <a:pt x="1086724" y="1283715"/>
                  <a:pt x="1057275" y="1301384"/>
                </a:cubicBezTo>
                <a:cubicBezTo>
                  <a:pt x="1039012" y="1312342"/>
                  <a:pt x="1018186" y="1318671"/>
                  <a:pt x="1000125" y="1329959"/>
                </a:cubicBezTo>
                <a:cubicBezTo>
                  <a:pt x="979932" y="1342580"/>
                  <a:pt x="962352" y="1358981"/>
                  <a:pt x="942975" y="1372822"/>
                </a:cubicBezTo>
                <a:cubicBezTo>
                  <a:pt x="868380" y="1426105"/>
                  <a:pt x="928790" y="1377516"/>
                  <a:pt x="828675" y="1444259"/>
                </a:cubicBezTo>
                <a:cubicBezTo>
                  <a:pt x="735364" y="1506466"/>
                  <a:pt x="804891" y="1466687"/>
                  <a:pt x="714375" y="1544272"/>
                </a:cubicBezTo>
                <a:cubicBezTo>
                  <a:pt x="701338" y="1555447"/>
                  <a:pt x="685800" y="1563322"/>
                  <a:pt x="671513" y="1572847"/>
                </a:cubicBezTo>
                <a:cubicBezTo>
                  <a:pt x="681038" y="1625234"/>
                  <a:pt x="679113" y="1681068"/>
                  <a:pt x="700088" y="1730009"/>
                </a:cubicBezTo>
                <a:cubicBezTo>
                  <a:pt x="711460" y="1756545"/>
                  <a:pt x="771219" y="1781383"/>
                  <a:pt x="800100" y="1787159"/>
                </a:cubicBezTo>
                <a:cubicBezTo>
                  <a:pt x="809440" y="1789027"/>
                  <a:pt x="819150" y="1787159"/>
                  <a:pt x="828675" y="1787159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757488" y="5499505"/>
            <a:ext cx="1529149" cy="1034817"/>
          </a:xfrm>
          <a:custGeom>
            <a:avLst/>
            <a:gdLst>
              <a:gd name="connsiteX0" fmla="*/ 0 w 1529149"/>
              <a:gd name="connsiteY0" fmla="*/ 72620 h 1034817"/>
              <a:gd name="connsiteX1" fmla="*/ 14287 w 1529149"/>
              <a:gd name="connsiteY1" fmla="*/ 429808 h 1034817"/>
              <a:gd name="connsiteX2" fmla="*/ 85725 w 1529149"/>
              <a:gd name="connsiteY2" fmla="*/ 558395 h 1034817"/>
              <a:gd name="connsiteX3" fmla="*/ 200025 w 1529149"/>
              <a:gd name="connsiteY3" fmla="*/ 658408 h 1034817"/>
              <a:gd name="connsiteX4" fmla="*/ 242887 w 1529149"/>
              <a:gd name="connsiteY4" fmla="*/ 686983 h 1034817"/>
              <a:gd name="connsiteX5" fmla="*/ 342900 w 1529149"/>
              <a:gd name="connsiteY5" fmla="*/ 715558 h 1034817"/>
              <a:gd name="connsiteX6" fmla="*/ 385762 w 1529149"/>
              <a:gd name="connsiteY6" fmla="*/ 744133 h 1034817"/>
              <a:gd name="connsiteX7" fmla="*/ 500062 w 1529149"/>
              <a:gd name="connsiteY7" fmla="*/ 772708 h 1034817"/>
              <a:gd name="connsiteX8" fmla="*/ 600075 w 1529149"/>
              <a:gd name="connsiteY8" fmla="*/ 815570 h 1034817"/>
              <a:gd name="connsiteX9" fmla="*/ 957262 w 1529149"/>
              <a:gd name="connsiteY9" fmla="*/ 758420 h 1034817"/>
              <a:gd name="connsiteX10" fmla="*/ 1014412 w 1529149"/>
              <a:gd name="connsiteY10" fmla="*/ 629833 h 1034817"/>
              <a:gd name="connsiteX11" fmla="*/ 1028700 w 1529149"/>
              <a:gd name="connsiteY11" fmla="*/ 586970 h 1034817"/>
              <a:gd name="connsiteX12" fmla="*/ 1042987 w 1529149"/>
              <a:gd name="connsiteY12" fmla="*/ 544108 h 1034817"/>
              <a:gd name="connsiteX13" fmla="*/ 1014412 w 1529149"/>
              <a:gd name="connsiteY13" fmla="*/ 401233 h 1034817"/>
              <a:gd name="connsiteX14" fmla="*/ 957262 w 1529149"/>
              <a:gd name="connsiteY14" fmla="*/ 372658 h 1034817"/>
              <a:gd name="connsiteX15" fmla="*/ 757237 w 1529149"/>
              <a:gd name="connsiteY15" fmla="*/ 386945 h 1034817"/>
              <a:gd name="connsiteX16" fmla="*/ 714375 w 1529149"/>
              <a:gd name="connsiteY16" fmla="*/ 415520 h 1034817"/>
              <a:gd name="connsiteX17" fmla="*/ 642937 w 1529149"/>
              <a:gd name="connsiteY17" fmla="*/ 501245 h 1034817"/>
              <a:gd name="connsiteX18" fmla="*/ 657225 w 1529149"/>
              <a:gd name="connsiteY18" fmla="*/ 644120 h 1034817"/>
              <a:gd name="connsiteX19" fmla="*/ 771525 w 1529149"/>
              <a:gd name="connsiteY19" fmla="*/ 744133 h 1034817"/>
              <a:gd name="connsiteX20" fmla="*/ 857250 w 1529149"/>
              <a:gd name="connsiteY20" fmla="*/ 801283 h 1034817"/>
              <a:gd name="connsiteX21" fmla="*/ 971550 w 1529149"/>
              <a:gd name="connsiteY21" fmla="*/ 829858 h 1034817"/>
              <a:gd name="connsiteX22" fmla="*/ 1028700 w 1529149"/>
              <a:gd name="connsiteY22" fmla="*/ 744133 h 1034817"/>
              <a:gd name="connsiteX23" fmla="*/ 971550 w 1529149"/>
              <a:gd name="connsiteY23" fmla="*/ 572683 h 1034817"/>
              <a:gd name="connsiteX24" fmla="*/ 942975 w 1529149"/>
              <a:gd name="connsiteY24" fmla="*/ 529820 h 1034817"/>
              <a:gd name="connsiteX25" fmla="*/ 900112 w 1529149"/>
              <a:gd name="connsiteY25" fmla="*/ 515533 h 1034817"/>
              <a:gd name="connsiteX26" fmla="*/ 828675 w 1529149"/>
              <a:gd name="connsiteY26" fmla="*/ 429808 h 1034817"/>
              <a:gd name="connsiteX27" fmla="*/ 742950 w 1529149"/>
              <a:gd name="connsiteY27" fmla="*/ 358370 h 1034817"/>
              <a:gd name="connsiteX28" fmla="*/ 542925 w 1529149"/>
              <a:gd name="connsiteY28" fmla="*/ 372658 h 1034817"/>
              <a:gd name="connsiteX29" fmla="*/ 485775 w 1529149"/>
              <a:gd name="connsiteY29" fmla="*/ 458383 h 1034817"/>
              <a:gd name="connsiteX30" fmla="*/ 457200 w 1529149"/>
              <a:gd name="connsiteY30" fmla="*/ 501245 h 1034817"/>
              <a:gd name="connsiteX31" fmla="*/ 485775 w 1529149"/>
              <a:gd name="connsiteY31" fmla="*/ 629833 h 1034817"/>
              <a:gd name="connsiteX32" fmla="*/ 600075 w 1529149"/>
              <a:gd name="connsiteY32" fmla="*/ 715558 h 1034817"/>
              <a:gd name="connsiteX33" fmla="*/ 685800 w 1529149"/>
              <a:gd name="connsiteY33" fmla="*/ 758420 h 1034817"/>
              <a:gd name="connsiteX34" fmla="*/ 814387 w 1529149"/>
              <a:gd name="connsiteY34" fmla="*/ 815570 h 1034817"/>
              <a:gd name="connsiteX35" fmla="*/ 957262 w 1529149"/>
              <a:gd name="connsiteY35" fmla="*/ 858433 h 1034817"/>
              <a:gd name="connsiteX36" fmla="*/ 1157287 w 1529149"/>
              <a:gd name="connsiteY36" fmla="*/ 829858 h 1034817"/>
              <a:gd name="connsiteX37" fmla="*/ 1185862 w 1529149"/>
              <a:gd name="connsiteY37" fmla="*/ 744133 h 1034817"/>
              <a:gd name="connsiteX38" fmla="*/ 1157287 w 1529149"/>
              <a:gd name="connsiteY38" fmla="*/ 629833 h 1034817"/>
              <a:gd name="connsiteX39" fmla="*/ 1114425 w 1529149"/>
              <a:gd name="connsiteY39" fmla="*/ 572683 h 1034817"/>
              <a:gd name="connsiteX40" fmla="*/ 1085850 w 1529149"/>
              <a:gd name="connsiteY40" fmla="*/ 529820 h 1034817"/>
              <a:gd name="connsiteX41" fmla="*/ 985837 w 1529149"/>
              <a:gd name="connsiteY41" fmla="*/ 444095 h 1034817"/>
              <a:gd name="connsiteX42" fmla="*/ 928687 w 1529149"/>
              <a:gd name="connsiteY42" fmla="*/ 415520 h 1034817"/>
              <a:gd name="connsiteX43" fmla="*/ 885825 w 1529149"/>
              <a:gd name="connsiteY43" fmla="*/ 386945 h 1034817"/>
              <a:gd name="connsiteX44" fmla="*/ 828675 w 1529149"/>
              <a:gd name="connsiteY44" fmla="*/ 358370 h 1034817"/>
              <a:gd name="connsiteX45" fmla="*/ 742950 w 1529149"/>
              <a:gd name="connsiteY45" fmla="*/ 301220 h 1034817"/>
              <a:gd name="connsiteX46" fmla="*/ 642937 w 1529149"/>
              <a:gd name="connsiteY46" fmla="*/ 315508 h 1034817"/>
              <a:gd name="connsiteX47" fmla="*/ 600075 w 1529149"/>
              <a:gd name="connsiteY47" fmla="*/ 329795 h 1034817"/>
              <a:gd name="connsiteX48" fmla="*/ 585787 w 1529149"/>
              <a:gd name="connsiteY48" fmla="*/ 372658 h 1034817"/>
              <a:gd name="connsiteX49" fmla="*/ 557212 w 1529149"/>
              <a:gd name="connsiteY49" fmla="*/ 415520 h 1034817"/>
              <a:gd name="connsiteX50" fmla="*/ 528637 w 1529149"/>
              <a:gd name="connsiteY50" fmla="*/ 472670 h 1034817"/>
              <a:gd name="connsiteX51" fmla="*/ 542925 w 1529149"/>
              <a:gd name="connsiteY51" fmla="*/ 644120 h 1034817"/>
              <a:gd name="connsiteX52" fmla="*/ 614362 w 1529149"/>
              <a:gd name="connsiteY52" fmla="*/ 715558 h 1034817"/>
              <a:gd name="connsiteX53" fmla="*/ 742950 w 1529149"/>
              <a:gd name="connsiteY53" fmla="*/ 758420 h 1034817"/>
              <a:gd name="connsiteX54" fmla="*/ 785812 w 1529149"/>
              <a:gd name="connsiteY54" fmla="*/ 772708 h 1034817"/>
              <a:gd name="connsiteX55" fmla="*/ 928687 w 1529149"/>
              <a:gd name="connsiteY55" fmla="*/ 786995 h 1034817"/>
              <a:gd name="connsiteX56" fmla="*/ 1042987 w 1529149"/>
              <a:gd name="connsiteY56" fmla="*/ 729845 h 1034817"/>
              <a:gd name="connsiteX57" fmla="*/ 1071562 w 1529149"/>
              <a:gd name="connsiteY57" fmla="*/ 615545 h 1034817"/>
              <a:gd name="connsiteX58" fmla="*/ 1100137 w 1529149"/>
              <a:gd name="connsiteY58" fmla="*/ 529820 h 1034817"/>
              <a:gd name="connsiteX59" fmla="*/ 1014412 w 1529149"/>
              <a:gd name="connsiteY59" fmla="*/ 358370 h 1034817"/>
              <a:gd name="connsiteX60" fmla="*/ 971550 w 1529149"/>
              <a:gd name="connsiteY60" fmla="*/ 329795 h 1034817"/>
              <a:gd name="connsiteX61" fmla="*/ 814387 w 1529149"/>
              <a:gd name="connsiteY61" fmla="*/ 358370 h 1034817"/>
              <a:gd name="connsiteX62" fmla="*/ 728662 w 1529149"/>
              <a:gd name="connsiteY62" fmla="*/ 429808 h 1034817"/>
              <a:gd name="connsiteX63" fmla="*/ 685800 w 1529149"/>
              <a:gd name="connsiteY63" fmla="*/ 444095 h 1034817"/>
              <a:gd name="connsiteX64" fmla="*/ 600075 w 1529149"/>
              <a:gd name="connsiteY64" fmla="*/ 572683 h 1034817"/>
              <a:gd name="connsiteX65" fmla="*/ 571500 w 1529149"/>
              <a:gd name="connsiteY65" fmla="*/ 615545 h 1034817"/>
              <a:gd name="connsiteX66" fmla="*/ 585787 w 1529149"/>
              <a:gd name="connsiteY66" fmla="*/ 772708 h 1034817"/>
              <a:gd name="connsiteX67" fmla="*/ 671512 w 1529149"/>
              <a:gd name="connsiteY67" fmla="*/ 829858 h 1034817"/>
              <a:gd name="connsiteX68" fmla="*/ 714375 w 1529149"/>
              <a:gd name="connsiteY68" fmla="*/ 858433 h 1034817"/>
              <a:gd name="connsiteX69" fmla="*/ 757237 w 1529149"/>
              <a:gd name="connsiteY69" fmla="*/ 887008 h 1034817"/>
              <a:gd name="connsiteX70" fmla="*/ 885825 w 1529149"/>
              <a:gd name="connsiteY70" fmla="*/ 929870 h 1034817"/>
              <a:gd name="connsiteX71" fmla="*/ 928687 w 1529149"/>
              <a:gd name="connsiteY71" fmla="*/ 944158 h 1034817"/>
              <a:gd name="connsiteX72" fmla="*/ 1042987 w 1529149"/>
              <a:gd name="connsiteY72" fmla="*/ 958445 h 1034817"/>
              <a:gd name="connsiteX73" fmla="*/ 1185862 w 1529149"/>
              <a:gd name="connsiteY73" fmla="*/ 872720 h 1034817"/>
              <a:gd name="connsiteX74" fmla="*/ 1228725 w 1529149"/>
              <a:gd name="connsiteY74" fmla="*/ 844145 h 1034817"/>
              <a:gd name="connsiteX75" fmla="*/ 1243012 w 1529149"/>
              <a:gd name="connsiteY75" fmla="*/ 786995 h 1034817"/>
              <a:gd name="connsiteX76" fmla="*/ 1257300 w 1529149"/>
              <a:gd name="connsiteY76" fmla="*/ 744133 h 1034817"/>
              <a:gd name="connsiteX77" fmla="*/ 1200150 w 1529149"/>
              <a:gd name="connsiteY77" fmla="*/ 572683 h 1034817"/>
              <a:gd name="connsiteX78" fmla="*/ 1157287 w 1529149"/>
              <a:gd name="connsiteY78" fmla="*/ 544108 h 1034817"/>
              <a:gd name="connsiteX79" fmla="*/ 1128712 w 1529149"/>
              <a:gd name="connsiteY79" fmla="*/ 486958 h 1034817"/>
              <a:gd name="connsiteX80" fmla="*/ 1085850 w 1529149"/>
              <a:gd name="connsiteY80" fmla="*/ 472670 h 1034817"/>
              <a:gd name="connsiteX81" fmla="*/ 985837 w 1529149"/>
              <a:gd name="connsiteY81" fmla="*/ 415520 h 1034817"/>
              <a:gd name="connsiteX82" fmla="*/ 928687 w 1529149"/>
              <a:gd name="connsiteY82" fmla="*/ 386945 h 1034817"/>
              <a:gd name="connsiteX83" fmla="*/ 828675 w 1529149"/>
              <a:gd name="connsiteY83" fmla="*/ 415520 h 1034817"/>
              <a:gd name="connsiteX84" fmla="*/ 800100 w 1529149"/>
              <a:gd name="connsiteY84" fmla="*/ 472670 h 1034817"/>
              <a:gd name="connsiteX85" fmla="*/ 814387 w 1529149"/>
              <a:gd name="connsiteY85" fmla="*/ 744133 h 1034817"/>
              <a:gd name="connsiteX86" fmla="*/ 842962 w 1529149"/>
              <a:gd name="connsiteY86" fmla="*/ 786995 h 1034817"/>
              <a:gd name="connsiteX87" fmla="*/ 971550 w 1529149"/>
              <a:gd name="connsiteY87" fmla="*/ 858433 h 1034817"/>
              <a:gd name="connsiteX88" fmla="*/ 1085850 w 1529149"/>
              <a:gd name="connsiteY88" fmla="*/ 887008 h 1034817"/>
              <a:gd name="connsiteX89" fmla="*/ 1128712 w 1529149"/>
              <a:gd name="connsiteY89" fmla="*/ 915583 h 1034817"/>
              <a:gd name="connsiteX90" fmla="*/ 1500187 w 1529149"/>
              <a:gd name="connsiteY90" fmla="*/ 887008 h 1034817"/>
              <a:gd name="connsiteX91" fmla="*/ 1528762 w 1529149"/>
              <a:gd name="connsiteY91" fmla="*/ 801283 h 1034817"/>
              <a:gd name="connsiteX92" fmla="*/ 1471612 w 1529149"/>
              <a:gd name="connsiteY92" fmla="*/ 615545 h 1034817"/>
              <a:gd name="connsiteX93" fmla="*/ 1414462 w 1529149"/>
              <a:gd name="connsiteY93" fmla="*/ 586970 h 1034817"/>
              <a:gd name="connsiteX94" fmla="*/ 1343025 w 1529149"/>
              <a:gd name="connsiteY94" fmla="*/ 515533 h 1034817"/>
              <a:gd name="connsiteX95" fmla="*/ 1314450 w 1529149"/>
              <a:gd name="connsiteY95" fmla="*/ 472670 h 1034817"/>
              <a:gd name="connsiteX96" fmla="*/ 1228725 w 1529149"/>
              <a:gd name="connsiteY96" fmla="*/ 429808 h 1034817"/>
              <a:gd name="connsiteX97" fmla="*/ 1057275 w 1529149"/>
              <a:gd name="connsiteY97" fmla="*/ 315508 h 1034817"/>
              <a:gd name="connsiteX98" fmla="*/ 1014412 w 1529149"/>
              <a:gd name="connsiteY98" fmla="*/ 286933 h 1034817"/>
              <a:gd name="connsiteX99" fmla="*/ 928687 w 1529149"/>
              <a:gd name="connsiteY99" fmla="*/ 258358 h 1034817"/>
              <a:gd name="connsiteX100" fmla="*/ 828675 w 1529149"/>
              <a:gd name="connsiteY100" fmla="*/ 272645 h 1034817"/>
              <a:gd name="connsiteX101" fmla="*/ 785812 w 1529149"/>
              <a:gd name="connsiteY101" fmla="*/ 286933 h 1034817"/>
              <a:gd name="connsiteX102" fmla="*/ 757237 w 1529149"/>
              <a:gd name="connsiteY102" fmla="*/ 372658 h 1034817"/>
              <a:gd name="connsiteX103" fmla="*/ 771525 w 1529149"/>
              <a:gd name="connsiteY103" fmla="*/ 744133 h 1034817"/>
              <a:gd name="connsiteX104" fmla="*/ 814387 w 1529149"/>
              <a:gd name="connsiteY104" fmla="*/ 786995 h 1034817"/>
              <a:gd name="connsiteX105" fmla="*/ 857250 w 1529149"/>
              <a:gd name="connsiteY105" fmla="*/ 815570 h 1034817"/>
              <a:gd name="connsiteX106" fmla="*/ 985837 w 1529149"/>
              <a:gd name="connsiteY106" fmla="*/ 844145 h 1034817"/>
              <a:gd name="connsiteX107" fmla="*/ 1028700 w 1529149"/>
              <a:gd name="connsiteY107" fmla="*/ 858433 h 1034817"/>
              <a:gd name="connsiteX108" fmla="*/ 1200150 w 1529149"/>
              <a:gd name="connsiteY108" fmla="*/ 829858 h 1034817"/>
              <a:gd name="connsiteX109" fmla="*/ 1285875 w 1529149"/>
              <a:gd name="connsiteY109" fmla="*/ 772708 h 1034817"/>
              <a:gd name="connsiteX110" fmla="*/ 1300162 w 1529149"/>
              <a:gd name="connsiteY110" fmla="*/ 715558 h 1034817"/>
              <a:gd name="connsiteX111" fmla="*/ 1328737 w 1529149"/>
              <a:gd name="connsiteY111" fmla="*/ 629833 h 1034817"/>
              <a:gd name="connsiteX112" fmla="*/ 1300162 w 1529149"/>
              <a:gd name="connsiteY112" fmla="*/ 472670 h 1034817"/>
              <a:gd name="connsiteX113" fmla="*/ 1257300 w 1529149"/>
              <a:gd name="connsiteY113" fmla="*/ 429808 h 1034817"/>
              <a:gd name="connsiteX114" fmla="*/ 1228725 w 1529149"/>
              <a:gd name="connsiteY114" fmla="*/ 386945 h 1034817"/>
              <a:gd name="connsiteX115" fmla="*/ 1143000 w 1529149"/>
              <a:gd name="connsiteY115" fmla="*/ 329795 h 1034817"/>
              <a:gd name="connsiteX116" fmla="*/ 1042987 w 1529149"/>
              <a:gd name="connsiteY116" fmla="*/ 272645 h 1034817"/>
              <a:gd name="connsiteX117" fmla="*/ 728662 w 1529149"/>
              <a:gd name="connsiteY117" fmla="*/ 286933 h 1034817"/>
              <a:gd name="connsiteX118" fmla="*/ 742950 w 1529149"/>
              <a:gd name="connsiteY118" fmla="*/ 329795 h 1034817"/>
              <a:gd name="connsiteX119" fmla="*/ 785812 w 1529149"/>
              <a:gd name="connsiteY119" fmla="*/ 372658 h 1034817"/>
              <a:gd name="connsiteX120" fmla="*/ 814387 w 1529149"/>
              <a:gd name="connsiteY120" fmla="*/ 415520 h 1034817"/>
              <a:gd name="connsiteX121" fmla="*/ 900112 w 1529149"/>
              <a:gd name="connsiteY121" fmla="*/ 472670 h 1034817"/>
              <a:gd name="connsiteX122" fmla="*/ 942975 w 1529149"/>
              <a:gd name="connsiteY122" fmla="*/ 501245 h 1034817"/>
              <a:gd name="connsiteX123" fmla="*/ 1028700 w 1529149"/>
              <a:gd name="connsiteY123" fmla="*/ 529820 h 1034817"/>
              <a:gd name="connsiteX124" fmla="*/ 1071562 w 1529149"/>
              <a:gd name="connsiteY124" fmla="*/ 544108 h 1034817"/>
              <a:gd name="connsiteX125" fmla="*/ 1171575 w 1529149"/>
              <a:gd name="connsiteY125" fmla="*/ 558395 h 1034817"/>
              <a:gd name="connsiteX126" fmla="*/ 1271587 w 1529149"/>
              <a:gd name="connsiteY126" fmla="*/ 529820 h 1034817"/>
              <a:gd name="connsiteX127" fmla="*/ 1314450 w 1529149"/>
              <a:gd name="connsiteY127" fmla="*/ 444095 h 1034817"/>
              <a:gd name="connsiteX128" fmla="*/ 1285875 w 1529149"/>
              <a:gd name="connsiteY128" fmla="*/ 315508 h 1034817"/>
              <a:gd name="connsiteX129" fmla="*/ 1171575 w 1529149"/>
              <a:gd name="connsiteY129" fmla="*/ 215495 h 1034817"/>
              <a:gd name="connsiteX130" fmla="*/ 1085850 w 1529149"/>
              <a:gd name="connsiteY130" fmla="*/ 144058 h 1034817"/>
              <a:gd name="connsiteX131" fmla="*/ 942975 w 1529149"/>
              <a:gd name="connsiteY131" fmla="*/ 86908 h 1034817"/>
              <a:gd name="connsiteX132" fmla="*/ 828675 w 1529149"/>
              <a:gd name="connsiteY132" fmla="*/ 29758 h 1034817"/>
              <a:gd name="connsiteX133" fmla="*/ 671512 w 1529149"/>
              <a:gd name="connsiteY133" fmla="*/ 58333 h 1034817"/>
              <a:gd name="connsiteX134" fmla="*/ 614362 w 1529149"/>
              <a:gd name="connsiteY134" fmla="*/ 101195 h 1034817"/>
              <a:gd name="connsiteX135" fmla="*/ 628650 w 1529149"/>
              <a:gd name="connsiteY135" fmla="*/ 329795 h 1034817"/>
              <a:gd name="connsiteX136" fmla="*/ 728662 w 1529149"/>
              <a:gd name="connsiteY136" fmla="*/ 501245 h 1034817"/>
              <a:gd name="connsiteX137" fmla="*/ 814387 w 1529149"/>
              <a:gd name="connsiteY137" fmla="*/ 544108 h 1034817"/>
              <a:gd name="connsiteX138" fmla="*/ 971550 w 1529149"/>
              <a:gd name="connsiteY138" fmla="*/ 615545 h 1034817"/>
              <a:gd name="connsiteX139" fmla="*/ 1000125 w 1529149"/>
              <a:gd name="connsiteY139" fmla="*/ 658408 h 1034817"/>
              <a:gd name="connsiteX140" fmla="*/ 1071562 w 1529149"/>
              <a:gd name="connsiteY140" fmla="*/ 672695 h 1034817"/>
              <a:gd name="connsiteX141" fmla="*/ 1114425 w 1529149"/>
              <a:gd name="connsiteY141" fmla="*/ 686983 h 1034817"/>
              <a:gd name="connsiteX142" fmla="*/ 1171575 w 1529149"/>
              <a:gd name="connsiteY142" fmla="*/ 701270 h 1034817"/>
              <a:gd name="connsiteX143" fmla="*/ 1257300 w 1529149"/>
              <a:gd name="connsiteY143" fmla="*/ 672695 h 1034817"/>
              <a:gd name="connsiteX144" fmla="*/ 1285875 w 1529149"/>
              <a:gd name="connsiteY144" fmla="*/ 615545 h 1034817"/>
              <a:gd name="connsiteX145" fmla="*/ 1343025 w 1529149"/>
              <a:gd name="connsiteY145" fmla="*/ 529820 h 1034817"/>
              <a:gd name="connsiteX146" fmla="*/ 1371600 w 1529149"/>
              <a:gd name="connsiteY146" fmla="*/ 486958 h 1034817"/>
              <a:gd name="connsiteX147" fmla="*/ 1400175 w 1529149"/>
              <a:gd name="connsiteY147" fmla="*/ 429808 h 1034817"/>
              <a:gd name="connsiteX148" fmla="*/ 1371600 w 1529149"/>
              <a:gd name="connsiteY148" fmla="*/ 244070 h 1034817"/>
              <a:gd name="connsiteX149" fmla="*/ 1028700 w 1529149"/>
              <a:gd name="connsiteY149" fmla="*/ 286933 h 1034817"/>
              <a:gd name="connsiteX150" fmla="*/ 985837 w 1529149"/>
              <a:gd name="connsiteY150" fmla="*/ 301220 h 1034817"/>
              <a:gd name="connsiteX151" fmla="*/ 971550 w 1529149"/>
              <a:gd name="connsiteY151" fmla="*/ 344083 h 1034817"/>
              <a:gd name="connsiteX152" fmla="*/ 871537 w 1529149"/>
              <a:gd name="connsiteY152" fmla="*/ 372658 h 1034817"/>
              <a:gd name="connsiteX153" fmla="*/ 842962 w 1529149"/>
              <a:gd name="connsiteY153" fmla="*/ 415520 h 1034817"/>
              <a:gd name="connsiteX154" fmla="*/ 800100 w 1529149"/>
              <a:gd name="connsiteY154" fmla="*/ 444095 h 1034817"/>
              <a:gd name="connsiteX155" fmla="*/ 742950 w 1529149"/>
              <a:gd name="connsiteY155" fmla="*/ 529820 h 1034817"/>
              <a:gd name="connsiteX156" fmla="*/ 714375 w 1529149"/>
              <a:gd name="connsiteY156" fmla="*/ 572683 h 1034817"/>
              <a:gd name="connsiteX157" fmla="*/ 728662 w 1529149"/>
              <a:gd name="connsiteY157" fmla="*/ 701270 h 1034817"/>
              <a:gd name="connsiteX158" fmla="*/ 757237 w 1529149"/>
              <a:gd name="connsiteY158" fmla="*/ 786995 h 1034817"/>
              <a:gd name="connsiteX159" fmla="*/ 800100 w 1529149"/>
              <a:gd name="connsiteY159" fmla="*/ 801283 h 1034817"/>
              <a:gd name="connsiteX160" fmla="*/ 828675 w 1529149"/>
              <a:gd name="connsiteY160" fmla="*/ 844145 h 1034817"/>
              <a:gd name="connsiteX161" fmla="*/ 1057275 w 1529149"/>
              <a:gd name="connsiteY161" fmla="*/ 844145 h 1034817"/>
              <a:gd name="connsiteX162" fmla="*/ 1114425 w 1529149"/>
              <a:gd name="connsiteY162" fmla="*/ 758420 h 1034817"/>
              <a:gd name="connsiteX163" fmla="*/ 1143000 w 1529149"/>
              <a:gd name="connsiteY163" fmla="*/ 715558 h 1034817"/>
              <a:gd name="connsiteX164" fmla="*/ 1171575 w 1529149"/>
              <a:gd name="connsiteY164" fmla="*/ 586970 h 1034817"/>
              <a:gd name="connsiteX165" fmla="*/ 1114425 w 1529149"/>
              <a:gd name="connsiteY165" fmla="*/ 458383 h 1034817"/>
              <a:gd name="connsiteX166" fmla="*/ 1057275 w 1529149"/>
              <a:gd name="connsiteY166" fmla="*/ 429808 h 1034817"/>
              <a:gd name="connsiteX167" fmla="*/ 971550 w 1529149"/>
              <a:gd name="connsiteY167" fmla="*/ 344083 h 1034817"/>
              <a:gd name="connsiteX168" fmla="*/ 900112 w 1529149"/>
              <a:gd name="connsiteY168" fmla="*/ 315508 h 1034817"/>
              <a:gd name="connsiteX169" fmla="*/ 814387 w 1529149"/>
              <a:gd name="connsiteY169" fmla="*/ 272645 h 1034817"/>
              <a:gd name="connsiteX170" fmla="*/ 671512 w 1529149"/>
              <a:gd name="connsiteY170" fmla="*/ 286933 h 1034817"/>
              <a:gd name="connsiteX171" fmla="*/ 571500 w 1529149"/>
              <a:gd name="connsiteY171" fmla="*/ 315508 h 1034817"/>
              <a:gd name="connsiteX172" fmla="*/ 542925 w 1529149"/>
              <a:gd name="connsiteY172" fmla="*/ 358370 h 1034817"/>
              <a:gd name="connsiteX173" fmla="*/ 500062 w 1529149"/>
              <a:gd name="connsiteY173" fmla="*/ 386945 h 1034817"/>
              <a:gd name="connsiteX174" fmla="*/ 457200 w 1529149"/>
              <a:gd name="connsiteY174" fmla="*/ 429808 h 1034817"/>
              <a:gd name="connsiteX175" fmla="*/ 442912 w 1529149"/>
              <a:gd name="connsiteY175" fmla="*/ 644120 h 1034817"/>
              <a:gd name="connsiteX176" fmla="*/ 457200 w 1529149"/>
              <a:gd name="connsiteY176" fmla="*/ 686983 h 1034817"/>
              <a:gd name="connsiteX177" fmla="*/ 500062 w 1529149"/>
              <a:gd name="connsiteY177" fmla="*/ 701270 h 1034817"/>
              <a:gd name="connsiteX178" fmla="*/ 585787 w 1529149"/>
              <a:gd name="connsiteY178" fmla="*/ 772708 h 1034817"/>
              <a:gd name="connsiteX179" fmla="*/ 671512 w 1529149"/>
              <a:gd name="connsiteY179" fmla="*/ 801283 h 1034817"/>
              <a:gd name="connsiteX180" fmla="*/ 714375 w 1529149"/>
              <a:gd name="connsiteY180" fmla="*/ 829858 h 1034817"/>
              <a:gd name="connsiteX181" fmla="*/ 800100 w 1529149"/>
              <a:gd name="connsiteY181" fmla="*/ 844145 h 1034817"/>
              <a:gd name="connsiteX182" fmla="*/ 857250 w 1529149"/>
              <a:gd name="connsiteY182" fmla="*/ 858433 h 1034817"/>
              <a:gd name="connsiteX183" fmla="*/ 928687 w 1529149"/>
              <a:gd name="connsiteY183" fmla="*/ 872720 h 1034817"/>
              <a:gd name="connsiteX184" fmla="*/ 1243012 w 1529149"/>
              <a:gd name="connsiteY184" fmla="*/ 844145 h 1034817"/>
              <a:gd name="connsiteX185" fmla="*/ 1271587 w 1529149"/>
              <a:gd name="connsiteY185" fmla="*/ 801283 h 1034817"/>
              <a:gd name="connsiteX186" fmla="*/ 1314450 w 1529149"/>
              <a:gd name="connsiteY186" fmla="*/ 658408 h 1034817"/>
              <a:gd name="connsiteX187" fmla="*/ 1285875 w 1529149"/>
              <a:gd name="connsiteY187" fmla="*/ 544108 h 1034817"/>
              <a:gd name="connsiteX188" fmla="*/ 1185862 w 1529149"/>
              <a:gd name="connsiteY188" fmla="*/ 429808 h 1034817"/>
              <a:gd name="connsiteX189" fmla="*/ 1143000 w 1529149"/>
              <a:gd name="connsiteY189" fmla="*/ 386945 h 1034817"/>
              <a:gd name="connsiteX190" fmla="*/ 1042987 w 1529149"/>
              <a:gd name="connsiteY190" fmla="*/ 329795 h 1034817"/>
              <a:gd name="connsiteX191" fmla="*/ 842962 w 1529149"/>
              <a:gd name="connsiteY191" fmla="*/ 372658 h 1034817"/>
              <a:gd name="connsiteX192" fmla="*/ 757237 w 1529149"/>
              <a:gd name="connsiteY192" fmla="*/ 429808 h 1034817"/>
              <a:gd name="connsiteX193" fmla="*/ 728662 w 1529149"/>
              <a:gd name="connsiteY193" fmla="*/ 472670 h 1034817"/>
              <a:gd name="connsiteX194" fmla="*/ 642937 w 1529149"/>
              <a:gd name="connsiteY194" fmla="*/ 529820 h 1034817"/>
              <a:gd name="connsiteX195" fmla="*/ 628650 w 1529149"/>
              <a:gd name="connsiteY195" fmla="*/ 744133 h 1034817"/>
              <a:gd name="connsiteX196" fmla="*/ 671512 w 1529149"/>
              <a:gd name="connsiteY196" fmla="*/ 772708 h 1034817"/>
              <a:gd name="connsiteX197" fmla="*/ 700087 w 1529149"/>
              <a:gd name="connsiteY197" fmla="*/ 815570 h 1034817"/>
              <a:gd name="connsiteX198" fmla="*/ 800100 w 1529149"/>
              <a:gd name="connsiteY198" fmla="*/ 844145 h 1034817"/>
              <a:gd name="connsiteX199" fmla="*/ 842962 w 1529149"/>
              <a:gd name="connsiteY199" fmla="*/ 872720 h 1034817"/>
              <a:gd name="connsiteX200" fmla="*/ 942975 w 1529149"/>
              <a:gd name="connsiteY200" fmla="*/ 901295 h 1034817"/>
              <a:gd name="connsiteX201" fmla="*/ 1028700 w 1529149"/>
              <a:gd name="connsiteY201" fmla="*/ 929870 h 1034817"/>
              <a:gd name="connsiteX202" fmla="*/ 1128712 w 1529149"/>
              <a:gd name="connsiteY202" fmla="*/ 901295 h 1034817"/>
              <a:gd name="connsiteX203" fmla="*/ 1257300 w 1529149"/>
              <a:gd name="connsiteY203" fmla="*/ 801283 h 1034817"/>
              <a:gd name="connsiteX204" fmla="*/ 1285875 w 1529149"/>
              <a:gd name="connsiteY204" fmla="*/ 758420 h 1034817"/>
              <a:gd name="connsiteX205" fmla="*/ 1314450 w 1529149"/>
              <a:gd name="connsiteY205" fmla="*/ 658408 h 1034817"/>
              <a:gd name="connsiteX206" fmla="*/ 1228725 w 1529149"/>
              <a:gd name="connsiteY206" fmla="*/ 486958 h 1034817"/>
              <a:gd name="connsiteX207" fmla="*/ 1200150 w 1529149"/>
              <a:gd name="connsiteY207" fmla="*/ 444095 h 1034817"/>
              <a:gd name="connsiteX208" fmla="*/ 1157287 w 1529149"/>
              <a:gd name="connsiteY208" fmla="*/ 429808 h 1034817"/>
              <a:gd name="connsiteX209" fmla="*/ 1114425 w 1529149"/>
              <a:gd name="connsiteY209" fmla="*/ 372658 h 1034817"/>
              <a:gd name="connsiteX210" fmla="*/ 1085850 w 1529149"/>
              <a:gd name="connsiteY210" fmla="*/ 329795 h 1034817"/>
              <a:gd name="connsiteX211" fmla="*/ 942975 w 1529149"/>
              <a:gd name="connsiteY211" fmla="*/ 272645 h 1034817"/>
              <a:gd name="connsiteX212" fmla="*/ 642937 w 1529149"/>
              <a:gd name="connsiteY212" fmla="*/ 286933 h 1034817"/>
              <a:gd name="connsiteX213" fmla="*/ 585787 w 1529149"/>
              <a:gd name="connsiteY213" fmla="*/ 301220 h 1034817"/>
              <a:gd name="connsiteX214" fmla="*/ 500062 w 1529149"/>
              <a:gd name="connsiteY214" fmla="*/ 358370 h 1034817"/>
              <a:gd name="connsiteX215" fmla="*/ 414337 w 1529149"/>
              <a:gd name="connsiteY215" fmla="*/ 515533 h 1034817"/>
              <a:gd name="connsiteX216" fmla="*/ 428625 w 1529149"/>
              <a:gd name="connsiteY216" fmla="*/ 729845 h 1034817"/>
              <a:gd name="connsiteX217" fmla="*/ 442912 w 1529149"/>
              <a:gd name="connsiteY217" fmla="*/ 772708 h 1034817"/>
              <a:gd name="connsiteX218" fmla="*/ 528637 w 1529149"/>
              <a:gd name="connsiteY218" fmla="*/ 815570 h 1034817"/>
              <a:gd name="connsiteX219" fmla="*/ 614362 w 1529149"/>
              <a:gd name="connsiteY219" fmla="*/ 858433 h 1034817"/>
              <a:gd name="connsiteX220" fmla="*/ 671512 w 1529149"/>
              <a:gd name="connsiteY220" fmla="*/ 887008 h 1034817"/>
              <a:gd name="connsiteX221" fmla="*/ 757237 w 1529149"/>
              <a:gd name="connsiteY221" fmla="*/ 901295 h 1034817"/>
              <a:gd name="connsiteX222" fmla="*/ 871537 w 1529149"/>
              <a:gd name="connsiteY222" fmla="*/ 929870 h 1034817"/>
              <a:gd name="connsiteX223" fmla="*/ 942975 w 1529149"/>
              <a:gd name="connsiteY223" fmla="*/ 944158 h 1034817"/>
              <a:gd name="connsiteX224" fmla="*/ 1200150 w 1529149"/>
              <a:gd name="connsiteY224" fmla="*/ 915583 h 1034817"/>
              <a:gd name="connsiteX225" fmla="*/ 1257300 w 1529149"/>
              <a:gd name="connsiteY225" fmla="*/ 829858 h 1034817"/>
              <a:gd name="connsiteX226" fmla="*/ 1314450 w 1529149"/>
              <a:gd name="connsiteY226" fmla="*/ 744133 h 1034817"/>
              <a:gd name="connsiteX227" fmla="*/ 1300162 w 1529149"/>
              <a:gd name="connsiteY227" fmla="*/ 515533 h 1034817"/>
              <a:gd name="connsiteX228" fmla="*/ 1214437 w 1529149"/>
              <a:gd name="connsiteY228" fmla="*/ 429808 h 1034817"/>
              <a:gd name="connsiteX229" fmla="*/ 1171575 w 1529149"/>
              <a:gd name="connsiteY229" fmla="*/ 386945 h 1034817"/>
              <a:gd name="connsiteX230" fmla="*/ 1143000 w 1529149"/>
              <a:gd name="connsiteY230" fmla="*/ 344083 h 1034817"/>
              <a:gd name="connsiteX231" fmla="*/ 1042987 w 1529149"/>
              <a:gd name="connsiteY231" fmla="*/ 286933 h 1034817"/>
              <a:gd name="connsiteX232" fmla="*/ 914400 w 1529149"/>
              <a:gd name="connsiteY232" fmla="*/ 244070 h 1034817"/>
              <a:gd name="connsiteX233" fmla="*/ 800100 w 1529149"/>
              <a:gd name="connsiteY233" fmla="*/ 258358 h 1034817"/>
              <a:gd name="connsiteX234" fmla="*/ 700087 w 1529149"/>
              <a:gd name="connsiteY234" fmla="*/ 286933 h 1034817"/>
              <a:gd name="connsiteX235" fmla="*/ 614362 w 1529149"/>
              <a:gd name="connsiteY235" fmla="*/ 372658 h 1034817"/>
              <a:gd name="connsiteX236" fmla="*/ 528637 w 1529149"/>
              <a:gd name="connsiteY236" fmla="*/ 515533 h 1034817"/>
              <a:gd name="connsiteX237" fmla="*/ 542925 w 1529149"/>
              <a:gd name="connsiteY237" fmla="*/ 658408 h 1034817"/>
              <a:gd name="connsiteX238" fmla="*/ 685800 w 1529149"/>
              <a:gd name="connsiteY238" fmla="*/ 801283 h 1034817"/>
              <a:gd name="connsiteX239" fmla="*/ 742950 w 1529149"/>
              <a:gd name="connsiteY239" fmla="*/ 815570 h 1034817"/>
              <a:gd name="connsiteX240" fmla="*/ 785812 w 1529149"/>
              <a:gd name="connsiteY240" fmla="*/ 829858 h 1034817"/>
              <a:gd name="connsiteX241" fmla="*/ 857250 w 1529149"/>
              <a:gd name="connsiteY241" fmla="*/ 844145 h 1034817"/>
              <a:gd name="connsiteX242" fmla="*/ 900112 w 1529149"/>
              <a:gd name="connsiteY242" fmla="*/ 858433 h 1034817"/>
              <a:gd name="connsiteX243" fmla="*/ 1057275 w 1529149"/>
              <a:gd name="connsiteY243" fmla="*/ 872720 h 1034817"/>
              <a:gd name="connsiteX244" fmla="*/ 1314450 w 1529149"/>
              <a:gd name="connsiteY244" fmla="*/ 844145 h 1034817"/>
              <a:gd name="connsiteX245" fmla="*/ 1371600 w 1529149"/>
              <a:gd name="connsiteY245" fmla="*/ 744133 h 1034817"/>
              <a:gd name="connsiteX246" fmla="*/ 1414462 w 1529149"/>
              <a:gd name="connsiteY246" fmla="*/ 701270 h 1034817"/>
              <a:gd name="connsiteX247" fmla="*/ 1400175 w 1529149"/>
              <a:gd name="connsiteY247" fmla="*/ 386945 h 1034817"/>
              <a:gd name="connsiteX248" fmla="*/ 1343025 w 1529149"/>
              <a:gd name="connsiteY248" fmla="*/ 344083 h 1034817"/>
              <a:gd name="connsiteX249" fmla="*/ 1328737 w 1529149"/>
              <a:gd name="connsiteY249" fmla="*/ 301220 h 1034817"/>
              <a:gd name="connsiteX250" fmla="*/ 1243012 w 1529149"/>
              <a:gd name="connsiteY250" fmla="*/ 258358 h 1034817"/>
              <a:gd name="connsiteX251" fmla="*/ 1128712 w 1529149"/>
              <a:gd name="connsiteY251" fmla="*/ 158345 h 1034817"/>
              <a:gd name="connsiteX252" fmla="*/ 1028700 w 1529149"/>
              <a:gd name="connsiteY252" fmla="*/ 129770 h 1034817"/>
              <a:gd name="connsiteX253" fmla="*/ 914400 w 1529149"/>
              <a:gd name="connsiteY253" fmla="*/ 58333 h 1034817"/>
              <a:gd name="connsiteX254" fmla="*/ 828675 w 1529149"/>
              <a:gd name="connsiteY254" fmla="*/ 72620 h 1034817"/>
              <a:gd name="connsiteX255" fmla="*/ 714375 w 1529149"/>
              <a:gd name="connsiteY255" fmla="*/ 186920 h 1034817"/>
              <a:gd name="connsiteX256" fmla="*/ 685800 w 1529149"/>
              <a:gd name="connsiteY256" fmla="*/ 229783 h 1034817"/>
              <a:gd name="connsiteX257" fmla="*/ 700087 w 1529149"/>
              <a:gd name="connsiteY257" fmla="*/ 558395 h 1034817"/>
              <a:gd name="connsiteX258" fmla="*/ 771525 w 1529149"/>
              <a:gd name="connsiteY258" fmla="*/ 686983 h 1034817"/>
              <a:gd name="connsiteX259" fmla="*/ 857250 w 1529149"/>
              <a:gd name="connsiteY259" fmla="*/ 744133 h 1034817"/>
              <a:gd name="connsiteX260" fmla="*/ 971550 w 1529149"/>
              <a:gd name="connsiteY260" fmla="*/ 786995 h 1034817"/>
              <a:gd name="connsiteX261" fmla="*/ 1085850 w 1529149"/>
              <a:gd name="connsiteY261" fmla="*/ 801283 h 1034817"/>
              <a:gd name="connsiteX262" fmla="*/ 1171575 w 1529149"/>
              <a:gd name="connsiteY262" fmla="*/ 815570 h 1034817"/>
              <a:gd name="connsiteX263" fmla="*/ 1271587 w 1529149"/>
              <a:gd name="connsiteY263" fmla="*/ 786995 h 1034817"/>
              <a:gd name="connsiteX264" fmla="*/ 1300162 w 1529149"/>
              <a:gd name="connsiteY264" fmla="*/ 729845 h 1034817"/>
              <a:gd name="connsiteX265" fmla="*/ 1314450 w 1529149"/>
              <a:gd name="connsiteY265" fmla="*/ 672695 h 1034817"/>
              <a:gd name="connsiteX266" fmla="*/ 1343025 w 1529149"/>
              <a:gd name="connsiteY266" fmla="*/ 572683 h 1034817"/>
              <a:gd name="connsiteX267" fmla="*/ 1314450 w 1529149"/>
              <a:gd name="connsiteY267" fmla="*/ 458383 h 1034817"/>
              <a:gd name="connsiteX268" fmla="*/ 1285875 w 1529149"/>
              <a:gd name="connsiteY268" fmla="*/ 415520 h 1034817"/>
              <a:gd name="connsiteX269" fmla="*/ 1143000 w 1529149"/>
              <a:gd name="connsiteY269" fmla="*/ 301220 h 1034817"/>
              <a:gd name="connsiteX270" fmla="*/ 1100137 w 1529149"/>
              <a:gd name="connsiteY270" fmla="*/ 244070 h 1034817"/>
              <a:gd name="connsiteX271" fmla="*/ 1028700 w 1529149"/>
              <a:gd name="connsiteY271" fmla="*/ 215495 h 1034817"/>
              <a:gd name="connsiteX272" fmla="*/ 914400 w 1529149"/>
              <a:gd name="connsiteY272" fmla="*/ 172633 h 1034817"/>
              <a:gd name="connsiteX273" fmla="*/ 871537 w 1529149"/>
              <a:gd name="connsiteY273" fmla="*/ 129770 h 1034817"/>
              <a:gd name="connsiteX274" fmla="*/ 642937 w 1529149"/>
              <a:gd name="connsiteY274" fmla="*/ 144058 h 1034817"/>
              <a:gd name="connsiteX275" fmla="*/ 585787 w 1529149"/>
              <a:gd name="connsiteY275" fmla="*/ 186920 h 1034817"/>
              <a:gd name="connsiteX276" fmla="*/ 514350 w 1529149"/>
              <a:gd name="connsiteY276" fmla="*/ 286933 h 1034817"/>
              <a:gd name="connsiteX277" fmla="*/ 485775 w 1529149"/>
              <a:gd name="connsiteY277" fmla="*/ 372658 h 1034817"/>
              <a:gd name="connsiteX278" fmla="*/ 500062 w 1529149"/>
              <a:gd name="connsiteY278" fmla="*/ 501245 h 1034817"/>
              <a:gd name="connsiteX279" fmla="*/ 514350 w 1529149"/>
              <a:gd name="connsiteY279" fmla="*/ 544108 h 1034817"/>
              <a:gd name="connsiteX280" fmla="*/ 557212 w 1529149"/>
              <a:gd name="connsiteY280" fmla="*/ 586970 h 1034817"/>
              <a:gd name="connsiteX281" fmla="*/ 642937 w 1529149"/>
              <a:gd name="connsiteY281" fmla="*/ 615545 h 1034817"/>
              <a:gd name="connsiteX282" fmla="*/ 685800 w 1529149"/>
              <a:gd name="connsiteY282" fmla="*/ 644120 h 1034817"/>
              <a:gd name="connsiteX283" fmla="*/ 814387 w 1529149"/>
              <a:gd name="connsiteY283" fmla="*/ 672695 h 1034817"/>
              <a:gd name="connsiteX284" fmla="*/ 914400 w 1529149"/>
              <a:gd name="connsiteY284" fmla="*/ 686983 h 1034817"/>
              <a:gd name="connsiteX285" fmla="*/ 1185862 w 1529149"/>
              <a:gd name="connsiteY285" fmla="*/ 658408 h 1034817"/>
              <a:gd name="connsiteX286" fmla="*/ 1228725 w 1529149"/>
              <a:gd name="connsiteY286" fmla="*/ 629833 h 1034817"/>
              <a:gd name="connsiteX287" fmla="*/ 1243012 w 1529149"/>
              <a:gd name="connsiteY287" fmla="*/ 572683 h 1034817"/>
              <a:gd name="connsiteX288" fmla="*/ 1214437 w 1529149"/>
              <a:gd name="connsiteY288" fmla="*/ 386945 h 1034817"/>
              <a:gd name="connsiteX289" fmla="*/ 1171575 w 1529149"/>
              <a:gd name="connsiteY289" fmla="*/ 315508 h 1034817"/>
              <a:gd name="connsiteX290" fmla="*/ 1071562 w 1529149"/>
              <a:gd name="connsiteY290" fmla="*/ 244070 h 1034817"/>
              <a:gd name="connsiteX291" fmla="*/ 1014412 w 1529149"/>
              <a:gd name="connsiteY291" fmla="*/ 201208 h 1034817"/>
              <a:gd name="connsiteX292" fmla="*/ 971550 w 1529149"/>
              <a:gd name="connsiteY292" fmla="*/ 144058 h 1034817"/>
              <a:gd name="connsiteX293" fmla="*/ 914400 w 1529149"/>
              <a:gd name="connsiteY293" fmla="*/ 115483 h 1034817"/>
              <a:gd name="connsiteX294" fmla="*/ 800100 w 1529149"/>
              <a:gd name="connsiteY294" fmla="*/ 29758 h 1034817"/>
              <a:gd name="connsiteX295" fmla="*/ 757237 w 1529149"/>
              <a:gd name="connsiteY295" fmla="*/ 1183 h 1034817"/>
              <a:gd name="connsiteX296" fmla="*/ 600075 w 1529149"/>
              <a:gd name="connsiteY296" fmla="*/ 15470 h 1034817"/>
              <a:gd name="connsiteX297" fmla="*/ 571500 w 1529149"/>
              <a:gd name="connsiteY297" fmla="*/ 58333 h 1034817"/>
              <a:gd name="connsiteX298" fmla="*/ 528637 w 1529149"/>
              <a:gd name="connsiteY298" fmla="*/ 72620 h 1034817"/>
              <a:gd name="connsiteX299" fmla="*/ 485775 w 1529149"/>
              <a:gd name="connsiteY299" fmla="*/ 115483 h 1034817"/>
              <a:gd name="connsiteX300" fmla="*/ 428625 w 1529149"/>
              <a:gd name="connsiteY300" fmla="*/ 158345 h 1034817"/>
              <a:gd name="connsiteX301" fmla="*/ 414337 w 1529149"/>
              <a:gd name="connsiteY301" fmla="*/ 201208 h 1034817"/>
              <a:gd name="connsiteX302" fmla="*/ 385762 w 1529149"/>
              <a:gd name="connsiteY302" fmla="*/ 244070 h 1034817"/>
              <a:gd name="connsiteX303" fmla="*/ 328612 w 1529149"/>
              <a:gd name="connsiteY303" fmla="*/ 344083 h 1034817"/>
              <a:gd name="connsiteX304" fmla="*/ 342900 w 1529149"/>
              <a:gd name="connsiteY304" fmla="*/ 515533 h 1034817"/>
              <a:gd name="connsiteX305" fmla="*/ 414337 w 1529149"/>
              <a:gd name="connsiteY305" fmla="*/ 586970 h 1034817"/>
              <a:gd name="connsiteX306" fmla="*/ 457200 w 1529149"/>
              <a:gd name="connsiteY306" fmla="*/ 601258 h 1034817"/>
              <a:gd name="connsiteX307" fmla="*/ 514350 w 1529149"/>
              <a:gd name="connsiteY307" fmla="*/ 629833 h 1034817"/>
              <a:gd name="connsiteX308" fmla="*/ 571500 w 1529149"/>
              <a:gd name="connsiteY308" fmla="*/ 644120 h 1034817"/>
              <a:gd name="connsiteX309" fmla="*/ 614362 w 1529149"/>
              <a:gd name="connsiteY309" fmla="*/ 658408 h 1034817"/>
              <a:gd name="connsiteX310" fmla="*/ 671512 w 1529149"/>
              <a:gd name="connsiteY310" fmla="*/ 672695 h 1034817"/>
              <a:gd name="connsiteX311" fmla="*/ 771525 w 1529149"/>
              <a:gd name="connsiteY311" fmla="*/ 701270 h 1034817"/>
              <a:gd name="connsiteX312" fmla="*/ 1114425 w 1529149"/>
              <a:gd name="connsiteY312" fmla="*/ 629833 h 1034817"/>
              <a:gd name="connsiteX313" fmla="*/ 1157287 w 1529149"/>
              <a:gd name="connsiteY313" fmla="*/ 586970 h 1034817"/>
              <a:gd name="connsiteX314" fmla="*/ 1185862 w 1529149"/>
              <a:gd name="connsiteY314" fmla="*/ 486958 h 1034817"/>
              <a:gd name="connsiteX315" fmla="*/ 1157287 w 1529149"/>
              <a:gd name="connsiteY315" fmla="*/ 358370 h 1034817"/>
              <a:gd name="connsiteX316" fmla="*/ 1114425 w 1529149"/>
              <a:gd name="connsiteY316" fmla="*/ 329795 h 1034817"/>
              <a:gd name="connsiteX317" fmla="*/ 1071562 w 1529149"/>
              <a:gd name="connsiteY317" fmla="*/ 272645 h 1034817"/>
              <a:gd name="connsiteX318" fmla="*/ 942975 w 1529149"/>
              <a:gd name="connsiteY318" fmla="*/ 229783 h 1034817"/>
              <a:gd name="connsiteX319" fmla="*/ 857250 w 1529149"/>
              <a:gd name="connsiteY319" fmla="*/ 244070 h 1034817"/>
              <a:gd name="connsiteX320" fmla="*/ 828675 w 1529149"/>
              <a:gd name="connsiteY320" fmla="*/ 286933 h 1034817"/>
              <a:gd name="connsiteX321" fmla="*/ 785812 w 1529149"/>
              <a:gd name="connsiteY321" fmla="*/ 301220 h 1034817"/>
              <a:gd name="connsiteX322" fmla="*/ 757237 w 1529149"/>
              <a:gd name="connsiteY322" fmla="*/ 344083 h 1034817"/>
              <a:gd name="connsiteX323" fmla="*/ 714375 w 1529149"/>
              <a:gd name="connsiteY323" fmla="*/ 386945 h 1034817"/>
              <a:gd name="connsiteX324" fmla="*/ 685800 w 1529149"/>
              <a:gd name="connsiteY324" fmla="*/ 501245 h 1034817"/>
              <a:gd name="connsiteX325" fmla="*/ 657225 w 1529149"/>
              <a:gd name="connsiteY325" fmla="*/ 558395 h 1034817"/>
              <a:gd name="connsiteX326" fmla="*/ 700087 w 1529149"/>
              <a:gd name="connsiteY326" fmla="*/ 786995 h 1034817"/>
              <a:gd name="connsiteX327" fmla="*/ 742950 w 1529149"/>
              <a:gd name="connsiteY327" fmla="*/ 815570 h 1034817"/>
              <a:gd name="connsiteX328" fmla="*/ 900112 w 1529149"/>
              <a:gd name="connsiteY328" fmla="*/ 872720 h 1034817"/>
              <a:gd name="connsiteX329" fmla="*/ 942975 w 1529149"/>
              <a:gd name="connsiteY329" fmla="*/ 887008 h 1034817"/>
              <a:gd name="connsiteX330" fmla="*/ 1085850 w 1529149"/>
              <a:gd name="connsiteY330" fmla="*/ 858433 h 1034817"/>
              <a:gd name="connsiteX331" fmla="*/ 1128712 w 1529149"/>
              <a:gd name="connsiteY331" fmla="*/ 815570 h 1034817"/>
              <a:gd name="connsiteX332" fmla="*/ 1200150 w 1529149"/>
              <a:gd name="connsiteY332" fmla="*/ 701270 h 1034817"/>
              <a:gd name="connsiteX333" fmla="*/ 1214437 w 1529149"/>
              <a:gd name="connsiteY333" fmla="*/ 658408 h 1034817"/>
              <a:gd name="connsiteX334" fmla="*/ 1185862 w 1529149"/>
              <a:gd name="connsiteY334" fmla="*/ 458383 h 1034817"/>
              <a:gd name="connsiteX335" fmla="*/ 1071562 w 1529149"/>
              <a:gd name="connsiteY335" fmla="*/ 401233 h 1034817"/>
              <a:gd name="connsiteX336" fmla="*/ 1014412 w 1529149"/>
              <a:gd name="connsiteY336" fmla="*/ 372658 h 1034817"/>
              <a:gd name="connsiteX337" fmla="*/ 742950 w 1529149"/>
              <a:gd name="connsiteY337" fmla="*/ 415520 h 1034817"/>
              <a:gd name="connsiteX338" fmla="*/ 700087 w 1529149"/>
              <a:gd name="connsiteY338" fmla="*/ 458383 h 1034817"/>
              <a:gd name="connsiteX339" fmla="*/ 671512 w 1529149"/>
              <a:gd name="connsiteY339" fmla="*/ 515533 h 1034817"/>
              <a:gd name="connsiteX340" fmla="*/ 685800 w 1529149"/>
              <a:gd name="connsiteY340" fmla="*/ 744133 h 1034817"/>
              <a:gd name="connsiteX341" fmla="*/ 714375 w 1529149"/>
              <a:gd name="connsiteY341" fmla="*/ 829858 h 1034817"/>
              <a:gd name="connsiteX342" fmla="*/ 857250 w 1529149"/>
              <a:gd name="connsiteY342" fmla="*/ 958445 h 1034817"/>
              <a:gd name="connsiteX343" fmla="*/ 971550 w 1529149"/>
              <a:gd name="connsiteY343" fmla="*/ 1015595 h 1034817"/>
              <a:gd name="connsiteX344" fmla="*/ 1114425 w 1529149"/>
              <a:gd name="connsiteY344" fmla="*/ 987020 h 1034817"/>
              <a:gd name="connsiteX345" fmla="*/ 1128712 w 1529149"/>
              <a:gd name="connsiteY345" fmla="*/ 944158 h 1034817"/>
              <a:gd name="connsiteX346" fmla="*/ 1171575 w 1529149"/>
              <a:gd name="connsiteY346" fmla="*/ 901295 h 1034817"/>
              <a:gd name="connsiteX347" fmla="*/ 1228725 w 1529149"/>
              <a:gd name="connsiteY347" fmla="*/ 801283 h 1034817"/>
              <a:gd name="connsiteX348" fmla="*/ 1243012 w 1529149"/>
              <a:gd name="connsiteY348" fmla="*/ 744133 h 1034817"/>
              <a:gd name="connsiteX349" fmla="*/ 1257300 w 1529149"/>
              <a:gd name="connsiteY349" fmla="*/ 701270 h 1034817"/>
              <a:gd name="connsiteX350" fmla="*/ 1228725 w 1529149"/>
              <a:gd name="connsiteY350" fmla="*/ 472670 h 1034817"/>
              <a:gd name="connsiteX351" fmla="*/ 1185862 w 1529149"/>
              <a:gd name="connsiteY351" fmla="*/ 458383 h 1034817"/>
              <a:gd name="connsiteX352" fmla="*/ 1143000 w 1529149"/>
              <a:gd name="connsiteY352" fmla="*/ 429808 h 1034817"/>
              <a:gd name="connsiteX353" fmla="*/ 1000125 w 1529149"/>
              <a:gd name="connsiteY353" fmla="*/ 372658 h 1034817"/>
              <a:gd name="connsiteX354" fmla="*/ 885825 w 1529149"/>
              <a:gd name="connsiteY354" fmla="*/ 386945 h 1034817"/>
              <a:gd name="connsiteX355" fmla="*/ 771525 w 1529149"/>
              <a:gd name="connsiteY355" fmla="*/ 458383 h 1034817"/>
              <a:gd name="connsiteX356" fmla="*/ 742950 w 1529149"/>
              <a:gd name="connsiteY356" fmla="*/ 515533 h 1034817"/>
              <a:gd name="connsiteX357" fmla="*/ 700087 w 1529149"/>
              <a:gd name="connsiteY357" fmla="*/ 629833 h 1034817"/>
              <a:gd name="connsiteX358" fmla="*/ 742950 w 1529149"/>
              <a:gd name="connsiteY358" fmla="*/ 772708 h 1034817"/>
              <a:gd name="connsiteX359" fmla="*/ 785812 w 1529149"/>
              <a:gd name="connsiteY359" fmla="*/ 815570 h 1034817"/>
              <a:gd name="connsiteX360" fmla="*/ 828675 w 1529149"/>
              <a:gd name="connsiteY360" fmla="*/ 844145 h 1034817"/>
              <a:gd name="connsiteX361" fmla="*/ 928687 w 1529149"/>
              <a:gd name="connsiteY361" fmla="*/ 858433 h 1034817"/>
              <a:gd name="connsiteX362" fmla="*/ 985837 w 1529149"/>
              <a:gd name="connsiteY362" fmla="*/ 872720 h 1034817"/>
              <a:gd name="connsiteX363" fmla="*/ 1200150 w 1529149"/>
              <a:gd name="connsiteY363" fmla="*/ 844145 h 1034817"/>
              <a:gd name="connsiteX364" fmla="*/ 1228725 w 1529149"/>
              <a:gd name="connsiteY364" fmla="*/ 801283 h 1034817"/>
              <a:gd name="connsiteX365" fmla="*/ 1271587 w 1529149"/>
              <a:gd name="connsiteY365" fmla="*/ 772708 h 1034817"/>
              <a:gd name="connsiteX366" fmla="*/ 1285875 w 1529149"/>
              <a:gd name="connsiteY366" fmla="*/ 701270 h 1034817"/>
              <a:gd name="connsiteX367" fmla="*/ 1300162 w 1529149"/>
              <a:gd name="connsiteY367" fmla="*/ 644120 h 1034817"/>
              <a:gd name="connsiteX368" fmla="*/ 1271587 w 1529149"/>
              <a:gd name="connsiteY368" fmla="*/ 501245 h 1034817"/>
              <a:gd name="connsiteX369" fmla="*/ 1243012 w 1529149"/>
              <a:gd name="connsiteY369" fmla="*/ 458383 h 1034817"/>
              <a:gd name="connsiteX370" fmla="*/ 1185862 w 1529149"/>
              <a:gd name="connsiteY370" fmla="*/ 429808 h 1034817"/>
              <a:gd name="connsiteX371" fmla="*/ 1128712 w 1529149"/>
              <a:gd name="connsiteY371" fmla="*/ 358370 h 1034817"/>
              <a:gd name="connsiteX372" fmla="*/ 1042987 w 1529149"/>
              <a:gd name="connsiteY372" fmla="*/ 315508 h 1034817"/>
              <a:gd name="connsiteX373" fmla="*/ 985837 w 1529149"/>
              <a:gd name="connsiteY373" fmla="*/ 286933 h 1034817"/>
              <a:gd name="connsiteX374" fmla="*/ 842962 w 1529149"/>
              <a:gd name="connsiteY374" fmla="*/ 215495 h 1034817"/>
              <a:gd name="connsiteX375" fmla="*/ 657225 w 1529149"/>
              <a:gd name="connsiteY375" fmla="*/ 272645 h 1034817"/>
              <a:gd name="connsiteX376" fmla="*/ 600075 w 1529149"/>
              <a:gd name="connsiteY376" fmla="*/ 315508 h 1034817"/>
              <a:gd name="connsiteX377" fmla="*/ 542925 w 1529149"/>
              <a:gd name="connsiteY377" fmla="*/ 401233 h 1034817"/>
              <a:gd name="connsiteX378" fmla="*/ 628650 w 1529149"/>
              <a:gd name="connsiteY378" fmla="*/ 758420 h 1034817"/>
              <a:gd name="connsiteX379" fmla="*/ 728662 w 1529149"/>
              <a:gd name="connsiteY379" fmla="*/ 729845 h 1034817"/>
              <a:gd name="connsiteX380" fmla="*/ 800100 w 1529149"/>
              <a:gd name="connsiteY380" fmla="*/ 572683 h 1034817"/>
              <a:gd name="connsiteX381" fmla="*/ 728662 w 1529149"/>
              <a:gd name="connsiteY381" fmla="*/ 386945 h 1034817"/>
              <a:gd name="connsiteX382" fmla="*/ 671512 w 1529149"/>
              <a:gd name="connsiteY382" fmla="*/ 286933 h 1034817"/>
              <a:gd name="connsiteX383" fmla="*/ 628650 w 1529149"/>
              <a:gd name="connsiteY383" fmla="*/ 272645 h 1034817"/>
              <a:gd name="connsiteX384" fmla="*/ 600075 w 1529149"/>
              <a:gd name="connsiteY384" fmla="*/ 229783 h 1034817"/>
              <a:gd name="connsiteX385" fmla="*/ 557212 w 1529149"/>
              <a:gd name="connsiteY385" fmla="*/ 215495 h 1034817"/>
              <a:gd name="connsiteX386" fmla="*/ 514350 w 1529149"/>
              <a:gd name="connsiteY386" fmla="*/ 172633 h 1034817"/>
              <a:gd name="connsiteX387" fmla="*/ 328612 w 1529149"/>
              <a:gd name="connsiteY387" fmla="*/ 186920 h 1034817"/>
              <a:gd name="connsiteX388" fmla="*/ 242887 w 1529149"/>
              <a:gd name="connsiteY388" fmla="*/ 244070 h 1034817"/>
              <a:gd name="connsiteX389" fmla="*/ 171450 w 1529149"/>
              <a:gd name="connsiteY389" fmla="*/ 301220 h 1034817"/>
              <a:gd name="connsiteX390" fmla="*/ 157162 w 1529149"/>
              <a:gd name="connsiteY390" fmla="*/ 344083 h 1034817"/>
              <a:gd name="connsiteX391" fmla="*/ 100012 w 1529149"/>
              <a:gd name="connsiteY391" fmla="*/ 458383 h 1034817"/>
              <a:gd name="connsiteX392" fmla="*/ 114300 w 1529149"/>
              <a:gd name="connsiteY392" fmla="*/ 544108 h 1034817"/>
              <a:gd name="connsiteX393" fmla="*/ 128587 w 1529149"/>
              <a:gd name="connsiteY393" fmla="*/ 586970 h 1034817"/>
              <a:gd name="connsiteX394" fmla="*/ 185737 w 1529149"/>
              <a:gd name="connsiteY394" fmla="*/ 629833 h 1034817"/>
              <a:gd name="connsiteX395" fmla="*/ 285750 w 1529149"/>
              <a:gd name="connsiteY395" fmla="*/ 744133 h 1034817"/>
              <a:gd name="connsiteX396" fmla="*/ 400050 w 1529149"/>
              <a:gd name="connsiteY396" fmla="*/ 801283 h 1034817"/>
              <a:gd name="connsiteX397" fmla="*/ 514350 w 1529149"/>
              <a:gd name="connsiteY397" fmla="*/ 829858 h 1034817"/>
              <a:gd name="connsiteX398" fmla="*/ 657225 w 1529149"/>
              <a:gd name="connsiteY398" fmla="*/ 858433 h 1034817"/>
              <a:gd name="connsiteX399" fmla="*/ 800100 w 1529149"/>
              <a:gd name="connsiteY399" fmla="*/ 829858 h 1034817"/>
              <a:gd name="connsiteX400" fmla="*/ 814387 w 1529149"/>
              <a:gd name="connsiteY400" fmla="*/ 786995 h 1034817"/>
              <a:gd name="connsiteX401" fmla="*/ 842962 w 1529149"/>
              <a:gd name="connsiteY401" fmla="*/ 729845 h 1034817"/>
              <a:gd name="connsiteX402" fmla="*/ 857250 w 1529149"/>
              <a:gd name="connsiteY402" fmla="*/ 686983 h 1034817"/>
              <a:gd name="connsiteX403" fmla="*/ 900112 w 1529149"/>
              <a:gd name="connsiteY403" fmla="*/ 658408 h 1034817"/>
              <a:gd name="connsiteX404" fmla="*/ 900112 w 1529149"/>
              <a:gd name="connsiteY404" fmla="*/ 344083 h 1034817"/>
              <a:gd name="connsiteX405" fmla="*/ 857250 w 1529149"/>
              <a:gd name="connsiteY405" fmla="*/ 315508 h 1034817"/>
              <a:gd name="connsiteX406" fmla="*/ 771525 w 1529149"/>
              <a:gd name="connsiteY406" fmla="*/ 258358 h 1034817"/>
              <a:gd name="connsiteX407" fmla="*/ 742950 w 1529149"/>
              <a:gd name="connsiteY407" fmla="*/ 215495 h 1034817"/>
              <a:gd name="connsiteX408" fmla="*/ 657225 w 1529149"/>
              <a:gd name="connsiteY408" fmla="*/ 186920 h 1034817"/>
              <a:gd name="connsiteX409" fmla="*/ 528637 w 1529149"/>
              <a:gd name="connsiteY409" fmla="*/ 201208 h 1034817"/>
              <a:gd name="connsiteX410" fmla="*/ 414337 w 1529149"/>
              <a:gd name="connsiteY410" fmla="*/ 344083 h 1034817"/>
              <a:gd name="connsiteX411" fmla="*/ 385762 w 1529149"/>
              <a:gd name="connsiteY411" fmla="*/ 415520 h 1034817"/>
              <a:gd name="connsiteX412" fmla="*/ 428625 w 1529149"/>
              <a:gd name="connsiteY412" fmla="*/ 615545 h 1034817"/>
              <a:gd name="connsiteX413" fmla="*/ 471487 w 1529149"/>
              <a:gd name="connsiteY413" fmla="*/ 672695 h 1034817"/>
              <a:gd name="connsiteX414" fmla="*/ 585787 w 1529149"/>
              <a:gd name="connsiteY414" fmla="*/ 729845 h 1034817"/>
              <a:gd name="connsiteX415" fmla="*/ 628650 w 1529149"/>
              <a:gd name="connsiteY415" fmla="*/ 758420 h 1034817"/>
              <a:gd name="connsiteX416" fmla="*/ 685800 w 1529149"/>
              <a:gd name="connsiteY416" fmla="*/ 801283 h 1034817"/>
              <a:gd name="connsiteX417" fmla="*/ 771525 w 1529149"/>
              <a:gd name="connsiteY417" fmla="*/ 815570 h 1034817"/>
              <a:gd name="connsiteX418" fmla="*/ 914400 w 1529149"/>
              <a:gd name="connsiteY418" fmla="*/ 844145 h 1034817"/>
              <a:gd name="connsiteX419" fmla="*/ 1000125 w 1529149"/>
              <a:gd name="connsiteY419" fmla="*/ 815570 h 1034817"/>
              <a:gd name="connsiteX420" fmla="*/ 1028700 w 1529149"/>
              <a:gd name="connsiteY420" fmla="*/ 729845 h 1034817"/>
              <a:gd name="connsiteX421" fmla="*/ 1071562 w 1529149"/>
              <a:gd name="connsiteY421" fmla="*/ 644120 h 1034817"/>
              <a:gd name="connsiteX422" fmla="*/ 1114425 w 1529149"/>
              <a:gd name="connsiteY422" fmla="*/ 501245 h 1034817"/>
              <a:gd name="connsiteX423" fmla="*/ 1185862 w 1529149"/>
              <a:gd name="connsiteY423" fmla="*/ 386945 h 1034817"/>
              <a:gd name="connsiteX424" fmla="*/ 1214437 w 1529149"/>
              <a:gd name="connsiteY424" fmla="*/ 301220 h 1034817"/>
              <a:gd name="connsiteX425" fmla="*/ 1185862 w 1529149"/>
              <a:gd name="connsiteY425" fmla="*/ 244070 h 1034817"/>
              <a:gd name="connsiteX426" fmla="*/ 1085850 w 1529149"/>
              <a:gd name="connsiteY426" fmla="*/ 186920 h 1034817"/>
              <a:gd name="connsiteX427" fmla="*/ 914400 w 1529149"/>
              <a:gd name="connsiteY427" fmla="*/ 201208 h 1034817"/>
              <a:gd name="connsiteX428" fmla="*/ 857250 w 1529149"/>
              <a:gd name="connsiteY428" fmla="*/ 286933 h 1034817"/>
              <a:gd name="connsiteX429" fmla="*/ 871537 w 1529149"/>
              <a:gd name="connsiteY429" fmla="*/ 558395 h 1034817"/>
              <a:gd name="connsiteX430" fmla="*/ 914400 w 1529149"/>
              <a:gd name="connsiteY430" fmla="*/ 586970 h 1034817"/>
              <a:gd name="connsiteX431" fmla="*/ 985837 w 1529149"/>
              <a:gd name="connsiteY431" fmla="*/ 644120 h 1034817"/>
              <a:gd name="connsiteX432" fmla="*/ 1028700 w 1529149"/>
              <a:gd name="connsiteY432" fmla="*/ 686983 h 1034817"/>
              <a:gd name="connsiteX433" fmla="*/ 1071562 w 1529149"/>
              <a:gd name="connsiteY433" fmla="*/ 701270 h 1034817"/>
              <a:gd name="connsiteX434" fmla="*/ 1128712 w 1529149"/>
              <a:gd name="connsiteY434" fmla="*/ 729845 h 1034817"/>
              <a:gd name="connsiteX435" fmla="*/ 1214437 w 1529149"/>
              <a:gd name="connsiteY435" fmla="*/ 758420 h 1034817"/>
              <a:gd name="connsiteX436" fmla="*/ 1400175 w 1529149"/>
              <a:gd name="connsiteY436" fmla="*/ 729845 h 1034817"/>
              <a:gd name="connsiteX437" fmla="*/ 1428750 w 1529149"/>
              <a:gd name="connsiteY437" fmla="*/ 686983 h 1034817"/>
              <a:gd name="connsiteX438" fmla="*/ 1457325 w 1529149"/>
              <a:gd name="connsiteY438" fmla="*/ 601258 h 1034817"/>
              <a:gd name="connsiteX439" fmla="*/ 1485900 w 1529149"/>
              <a:gd name="connsiteY439" fmla="*/ 544108 h 1034817"/>
              <a:gd name="connsiteX440" fmla="*/ 1428750 w 1529149"/>
              <a:gd name="connsiteY440" fmla="*/ 315508 h 1034817"/>
              <a:gd name="connsiteX441" fmla="*/ 1314450 w 1529149"/>
              <a:gd name="connsiteY441" fmla="*/ 215495 h 1034817"/>
              <a:gd name="connsiteX442" fmla="*/ 1214437 w 1529149"/>
              <a:gd name="connsiteY442" fmla="*/ 129770 h 1034817"/>
              <a:gd name="connsiteX443" fmla="*/ 1171575 w 1529149"/>
              <a:gd name="connsiteY443" fmla="*/ 101195 h 1034817"/>
              <a:gd name="connsiteX444" fmla="*/ 942975 w 1529149"/>
              <a:gd name="connsiteY444" fmla="*/ 72620 h 1034817"/>
              <a:gd name="connsiteX445" fmla="*/ 785812 w 1529149"/>
              <a:gd name="connsiteY445" fmla="*/ 86908 h 1034817"/>
              <a:gd name="connsiteX446" fmla="*/ 742950 w 1529149"/>
              <a:gd name="connsiteY446" fmla="*/ 129770 h 1034817"/>
              <a:gd name="connsiteX447" fmla="*/ 642937 w 1529149"/>
              <a:gd name="connsiteY447" fmla="*/ 215495 h 1034817"/>
              <a:gd name="connsiteX448" fmla="*/ 614362 w 1529149"/>
              <a:gd name="connsiteY448" fmla="*/ 258358 h 1034817"/>
              <a:gd name="connsiteX449" fmla="*/ 528637 w 1529149"/>
              <a:gd name="connsiteY449" fmla="*/ 344083 h 1034817"/>
              <a:gd name="connsiteX450" fmla="*/ 428625 w 1529149"/>
              <a:gd name="connsiteY450" fmla="*/ 486958 h 1034817"/>
              <a:gd name="connsiteX451" fmla="*/ 400050 w 1529149"/>
              <a:gd name="connsiteY451" fmla="*/ 544108 h 1034817"/>
              <a:gd name="connsiteX452" fmla="*/ 342900 w 1529149"/>
              <a:gd name="connsiteY452" fmla="*/ 644120 h 1034817"/>
              <a:gd name="connsiteX453" fmla="*/ 371475 w 1529149"/>
              <a:gd name="connsiteY453" fmla="*/ 772708 h 1034817"/>
              <a:gd name="connsiteX454" fmla="*/ 414337 w 1529149"/>
              <a:gd name="connsiteY454" fmla="*/ 815570 h 1034817"/>
              <a:gd name="connsiteX455" fmla="*/ 457200 w 1529149"/>
              <a:gd name="connsiteY455" fmla="*/ 829858 h 1034817"/>
              <a:gd name="connsiteX456" fmla="*/ 571500 w 1529149"/>
              <a:gd name="connsiteY456" fmla="*/ 887008 h 1034817"/>
              <a:gd name="connsiteX457" fmla="*/ 628650 w 1529149"/>
              <a:gd name="connsiteY457" fmla="*/ 915583 h 1034817"/>
              <a:gd name="connsiteX458" fmla="*/ 671512 w 1529149"/>
              <a:gd name="connsiteY458" fmla="*/ 929870 h 1034817"/>
              <a:gd name="connsiteX459" fmla="*/ 828675 w 1529149"/>
              <a:gd name="connsiteY459" fmla="*/ 901295 h 1034817"/>
              <a:gd name="connsiteX460" fmla="*/ 928687 w 1529149"/>
              <a:gd name="connsiteY460" fmla="*/ 844145 h 1034817"/>
              <a:gd name="connsiteX461" fmla="*/ 971550 w 1529149"/>
              <a:gd name="connsiteY461" fmla="*/ 729845 h 1034817"/>
              <a:gd name="connsiteX462" fmla="*/ 942975 w 1529149"/>
              <a:gd name="connsiteY462" fmla="*/ 644120 h 1034817"/>
              <a:gd name="connsiteX463" fmla="*/ 871537 w 1529149"/>
              <a:gd name="connsiteY463" fmla="*/ 515533 h 1034817"/>
              <a:gd name="connsiteX464" fmla="*/ 742950 w 1529149"/>
              <a:gd name="connsiteY464" fmla="*/ 401233 h 1034817"/>
              <a:gd name="connsiteX465" fmla="*/ 571500 w 1529149"/>
              <a:gd name="connsiteY465" fmla="*/ 415520 h 1034817"/>
              <a:gd name="connsiteX466" fmla="*/ 528637 w 1529149"/>
              <a:gd name="connsiteY466" fmla="*/ 429808 h 1034817"/>
              <a:gd name="connsiteX467" fmla="*/ 442912 w 1529149"/>
              <a:gd name="connsiteY467" fmla="*/ 501245 h 1034817"/>
              <a:gd name="connsiteX468" fmla="*/ 414337 w 1529149"/>
              <a:gd name="connsiteY468" fmla="*/ 544108 h 1034817"/>
              <a:gd name="connsiteX469" fmla="*/ 428625 w 1529149"/>
              <a:gd name="connsiteY469" fmla="*/ 744133 h 1034817"/>
              <a:gd name="connsiteX470" fmla="*/ 442912 w 1529149"/>
              <a:gd name="connsiteY470" fmla="*/ 801283 h 1034817"/>
              <a:gd name="connsiteX471" fmla="*/ 485775 w 1529149"/>
              <a:gd name="connsiteY471" fmla="*/ 844145 h 1034817"/>
              <a:gd name="connsiteX472" fmla="*/ 500062 w 1529149"/>
              <a:gd name="connsiteY472" fmla="*/ 887008 h 1034817"/>
              <a:gd name="connsiteX473" fmla="*/ 614362 w 1529149"/>
              <a:gd name="connsiteY473" fmla="*/ 958445 h 1034817"/>
              <a:gd name="connsiteX474" fmla="*/ 671512 w 1529149"/>
              <a:gd name="connsiteY474" fmla="*/ 987020 h 1034817"/>
              <a:gd name="connsiteX475" fmla="*/ 742950 w 1529149"/>
              <a:gd name="connsiteY475" fmla="*/ 1001308 h 1034817"/>
              <a:gd name="connsiteX476" fmla="*/ 914400 w 1529149"/>
              <a:gd name="connsiteY476" fmla="*/ 1029883 h 1034817"/>
              <a:gd name="connsiteX477" fmla="*/ 985837 w 1529149"/>
              <a:gd name="connsiteY477" fmla="*/ 1001308 h 1034817"/>
              <a:gd name="connsiteX478" fmla="*/ 971550 w 1529149"/>
              <a:gd name="connsiteY478" fmla="*/ 872720 h 1034817"/>
              <a:gd name="connsiteX479" fmla="*/ 928687 w 1529149"/>
              <a:gd name="connsiteY479" fmla="*/ 844145 h 1034817"/>
              <a:gd name="connsiteX480" fmla="*/ 942975 w 1529149"/>
              <a:gd name="connsiteY480" fmla="*/ 901295 h 1034817"/>
              <a:gd name="connsiteX481" fmla="*/ 1014412 w 1529149"/>
              <a:gd name="connsiteY481" fmla="*/ 972733 h 1034817"/>
              <a:gd name="connsiteX482" fmla="*/ 1057275 w 1529149"/>
              <a:gd name="connsiteY482" fmla="*/ 987020 h 1034817"/>
              <a:gd name="connsiteX483" fmla="*/ 1171575 w 1529149"/>
              <a:gd name="connsiteY483" fmla="*/ 987020 h 10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</a:cxnLst>
            <a:rect l="l" t="t" r="r" b="b"/>
            <a:pathLst>
              <a:path w="1529149" h="1034817">
                <a:moveTo>
                  <a:pt x="0" y="72620"/>
                </a:moveTo>
                <a:cubicBezTo>
                  <a:pt x="4762" y="191683"/>
                  <a:pt x="5797" y="310953"/>
                  <a:pt x="14287" y="429808"/>
                </a:cubicBezTo>
                <a:cubicBezTo>
                  <a:pt x="17305" y="472054"/>
                  <a:pt x="70688" y="535839"/>
                  <a:pt x="85725" y="558395"/>
                </a:cubicBezTo>
                <a:cubicBezTo>
                  <a:pt x="133351" y="629834"/>
                  <a:pt x="100011" y="591732"/>
                  <a:pt x="200025" y="658408"/>
                </a:cubicBezTo>
                <a:cubicBezTo>
                  <a:pt x="214312" y="667933"/>
                  <a:pt x="226228" y="682818"/>
                  <a:pt x="242887" y="686983"/>
                </a:cubicBezTo>
                <a:cubicBezTo>
                  <a:pt x="261202" y="691562"/>
                  <a:pt x="322400" y="705308"/>
                  <a:pt x="342900" y="715558"/>
                </a:cubicBezTo>
                <a:cubicBezTo>
                  <a:pt x="358258" y="723237"/>
                  <a:pt x="369625" y="738265"/>
                  <a:pt x="385762" y="744133"/>
                </a:cubicBezTo>
                <a:cubicBezTo>
                  <a:pt x="422670" y="757554"/>
                  <a:pt x="464936" y="755145"/>
                  <a:pt x="500062" y="772708"/>
                </a:cubicBezTo>
                <a:cubicBezTo>
                  <a:pt x="570682" y="808018"/>
                  <a:pt x="537006" y="794548"/>
                  <a:pt x="600075" y="815570"/>
                </a:cubicBezTo>
                <a:cubicBezTo>
                  <a:pt x="638561" y="812071"/>
                  <a:pt x="874675" y="841007"/>
                  <a:pt x="957262" y="758420"/>
                </a:cubicBezTo>
                <a:cubicBezTo>
                  <a:pt x="991225" y="724457"/>
                  <a:pt x="1000264" y="672276"/>
                  <a:pt x="1014412" y="629833"/>
                </a:cubicBezTo>
                <a:lnTo>
                  <a:pt x="1028700" y="586970"/>
                </a:lnTo>
                <a:lnTo>
                  <a:pt x="1042987" y="544108"/>
                </a:lnTo>
                <a:cubicBezTo>
                  <a:pt x="1033462" y="496483"/>
                  <a:pt x="1036132" y="444674"/>
                  <a:pt x="1014412" y="401233"/>
                </a:cubicBezTo>
                <a:cubicBezTo>
                  <a:pt x="1004887" y="382183"/>
                  <a:pt x="978528" y="373839"/>
                  <a:pt x="957262" y="372658"/>
                </a:cubicBezTo>
                <a:cubicBezTo>
                  <a:pt x="890520" y="368950"/>
                  <a:pt x="823912" y="382183"/>
                  <a:pt x="757237" y="386945"/>
                </a:cubicBezTo>
                <a:cubicBezTo>
                  <a:pt x="742950" y="396470"/>
                  <a:pt x="727566" y="404527"/>
                  <a:pt x="714375" y="415520"/>
                </a:cubicBezTo>
                <a:cubicBezTo>
                  <a:pt x="673121" y="449898"/>
                  <a:pt x="671034" y="459100"/>
                  <a:pt x="642937" y="501245"/>
                </a:cubicBezTo>
                <a:cubicBezTo>
                  <a:pt x="647700" y="548870"/>
                  <a:pt x="646463" y="597483"/>
                  <a:pt x="657225" y="644120"/>
                </a:cubicBezTo>
                <a:cubicBezTo>
                  <a:pt x="668049" y="691024"/>
                  <a:pt x="745113" y="726525"/>
                  <a:pt x="771525" y="744133"/>
                </a:cubicBezTo>
                <a:lnTo>
                  <a:pt x="857250" y="801283"/>
                </a:lnTo>
                <a:cubicBezTo>
                  <a:pt x="923150" y="823249"/>
                  <a:pt x="885344" y="812616"/>
                  <a:pt x="971550" y="829858"/>
                </a:cubicBezTo>
                <a:cubicBezTo>
                  <a:pt x="990600" y="801283"/>
                  <a:pt x="1037029" y="777450"/>
                  <a:pt x="1028700" y="744133"/>
                </a:cubicBezTo>
                <a:cubicBezTo>
                  <a:pt x="1004412" y="646980"/>
                  <a:pt x="1012562" y="644454"/>
                  <a:pt x="971550" y="572683"/>
                </a:cubicBezTo>
                <a:cubicBezTo>
                  <a:pt x="963031" y="557774"/>
                  <a:pt x="956384" y="540547"/>
                  <a:pt x="942975" y="529820"/>
                </a:cubicBezTo>
                <a:cubicBezTo>
                  <a:pt x="931215" y="520412"/>
                  <a:pt x="914400" y="520295"/>
                  <a:pt x="900112" y="515533"/>
                </a:cubicBezTo>
                <a:cubicBezTo>
                  <a:pt x="815614" y="459200"/>
                  <a:pt x="894592" y="522092"/>
                  <a:pt x="828675" y="429808"/>
                </a:cubicBezTo>
                <a:cubicBezTo>
                  <a:pt x="803673" y="394805"/>
                  <a:pt x="777127" y="381155"/>
                  <a:pt x="742950" y="358370"/>
                </a:cubicBezTo>
                <a:lnTo>
                  <a:pt x="542925" y="372658"/>
                </a:lnTo>
                <a:cubicBezTo>
                  <a:pt x="510917" y="385106"/>
                  <a:pt x="504825" y="429808"/>
                  <a:pt x="485775" y="458383"/>
                </a:cubicBezTo>
                <a:lnTo>
                  <a:pt x="457200" y="501245"/>
                </a:lnTo>
                <a:cubicBezTo>
                  <a:pt x="458276" y="507700"/>
                  <a:pt x="470481" y="608422"/>
                  <a:pt x="485775" y="629833"/>
                </a:cubicBezTo>
                <a:cubicBezTo>
                  <a:pt x="531985" y="694527"/>
                  <a:pt x="539383" y="680877"/>
                  <a:pt x="600075" y="715558"/>
                </a:cubicBezTo>
                <a:cubicBezTo>
                  <a:pt x="677625" y="759872"/>
                  <a:pt x="607214" y="732226"/>
                  <a:pt x="685800" y="758420"/>
                </a:cubicBezTo>
                <a:cubicBezTo>
                  <a:pt x="753724" y="803703"/>
                  <a:pt x="712372" y="781565"/>
                  <a:pt x="814387" y="815570"/>
                </a:cubicBezTo>
                <a:cubicBezTo>
                  <a:pt x="918741" y="850355"/>
                  <a:pt x="870891" y="836839"/>
                  <a:pt x="957262" y="858433"/>
                </a:cubicBezTo>
                <a:cubicBezTo>
                  <a:pt x="1023937" y="848908"/>
                  <a:pt x="1097046" y="859979"/>
                  <a:pt x="1157287" y="829858"/>
                </a:cubicBezTo>
                <a:cubicBezTo>
                  <a:pt x="1184228" y="816388"/>
                  <a:pt x="1185862" y="744133"/>
                  <a:pt x="1185862" y="744133"/>
                </a:cubicBezTo>
                <a:cubicBezTo>
                  <a:pt x="1176337" y="706033"/>
                  <a:pt x="1172392" y="666085"/>
                  <a:pt x="1157287" y="629833"/>
                </a:cubicBezTo>
                <a:cubicBezTo>
                  <a:pt x="1148128" y="607852"/>
                  <a:pt x="1128266" y="592060"/>
                  <a:pt x="1114425" y="572683"/>
                </a:cubicBezTo>
                <a:cubicBezTo>
                  <a:pt x="1104444" y="558710"/>
                  <a:pt x="1096843" y="543012"/>
                  <a:pt x="1085850" y="529820"/>
                </a:cubicBezTo>
                <a:cubicBezTo>
                  <a:pt x="1060441" y="499329"/>
                  <a:pt x="1018738" y="464658"/>
                  <a:pt x="985837" y="444095"/>
                </a:cubicBezTo>
                <a:cubicBezTo>
                  <a:pt x="967776" y="432807"/>
                  <a:pt x="947179" y="426087"/>
                  <a:pt x="928687" y="415520"/>
                </a:cubicBezTo>
                <a:cubicBezTo>
                  <a:pt x="913778" y="407001"/>
                  <a:pt x="900734" y="395464"/>
                  <a:pt x="885825" y="386945"/>
                </a:cubicBezTo>
                <a:cubicBezTo>
                  <a:pt x="867333" y="376378"/>
                  <a:pt x="846938" y="369328"/>
                  <a:pt x="828675" y="358370"/>
                </a:cubicBezTo>
                <a:cubicBezTo>
                  <a:pt x="799226" y="340701"/>
                  <a:pt x="742950" y="301220"/>
                  <a:pt x="742950" y="301220"/>
                </a:cubicBezTo>
                <a:cubicBezTo>
                  <a:pt x="709612" y="305983"/>
                  <a:pt x="675959" y="308904"/>
                  <a:pt x="642937" y="315508"/>
                </a:cubicBezTo>
                <a:cubicBezTo>
                  <a:pt x="628169" y="318462"/>
                  <a:pt x="610724" y="319146"/>
                  <a:pt x="600075" y="329795"/>
                </a:cubicBezTo>
                <a:cubicBezTo>
                  <a:pt x="589426" y="340444"/>
                  <a:pt x="592522" y="359187"/>
                  <a:pt x="585787" y="372658"/>
                </a:cubicBezTo>
                <a:cubicBezTo>
                  <a:pt x="578108" y="388016"/>
                  <a:pt x="565731" y="400611"/>
                  <a:pt x="557212" y="415520"/>
                </a:cubicBezTo>
                <a:cubicBezTo>
                  <a:pt x="546645" y="434012"/>
                  <a:pt x="538162" y="453620"/>
                  <a:pt x="528637" y="472670"/>
                </a:cubicBezTo>
                <a:cubicBezTo>
                  <a:pt x="533400" y="529820"/>
                  <a:pt x="531678" y="587886"/>
                  <a:pt x="542925" y="644120"/>
                </a:cubicBezTo>
                <a:cubicBezTo>
                  <a:pt x="548965" y="674321"/>
                  <a:pt x="589271" y="704407"/>
                  <a:pt x="614362" y="715558"/>
                </a:cubicBezTo>
                <a:cubicBezTo>
                  <a:pt x="614382" y="715567"/>
                  <a:pt x="721509" y="751273"/>
                  <a:pt x="742950" y="758420"/>
                </a:cubicBezTo>
                <a:cubicBezTo>
                  <a:pt x="757237" y="763182"/>
                  <a:pt x="770826" y="771210"/>
                  <a:pt x="785812" y="772708"/>
                </a:cubicBezTo>
                <a:lnTo>
                  <a:pt x="928687" y="786995"/>
                </a:lnTo>
                <a:cubicBezTo>
                  <a:pt x="936159" y="784006"/>
                  <a:pt x="1032286" y="751246"/>
                  <a:pt x="1042987" y="729845"/>
                </a:cubicBezTo>
                <a:cubicBezTo>
                  <a:pt x="1060550" y="694718"/>
                  <a:pt x="1059143" y="652802"/>
                  <a:pt x="1071562" y="615545"/>
                </a:cubicBezTo>
                <a:lnTo>
                  <a:pt x="1100137" y="529820"/>
                </a:lnTo>
                <a:cubicBezTo>
                  <a:pt x="1083837" y="480919"/>
                  <a:pt x="1061892" y="390024"/>
                  <a:pt x="1014412" y="358370"/>
                </a:cubicBezTo>
                <a:lnTo>
                  <a:pt x="971550" y="329795"/>
                </a:lnTo>
                <a:cubicBezTo>
                  <a:pt x="932157" y="334719"/>
                  <a:pt x="858434" y="336347"/>
                  <a:pt x="814387" y="358370"/>
                </a:cubicBezTo>
                <a:cubicBezTo>
                  <a:pt x="720904" y="405111"/>
                  <a:pt x="823450" y="366616"/>
                  <a:pt x="728662" y="429808"/>
                </a:cubicBezTo>
                <a:cubicBezTo>
                  <a:pt x="716131" y="438162"/>
                  <a:pt x="700087" y="439333"/>
                  <a:pt x="685800" y="444095"/>
                </a:cubicBezTo>
                <a:lnTo>
                  <a:pt x="600075" y="572683"/>
                </a:lnTo>
                <a:lnTo>
                  <a:pt x="571500" y="615545"/>
                </a:lnTo>
                <a:cubicBezTo>
                  <a:pt x="576262" y="667933"/>
                  <a:pt x="563542" y="725039"/>
                  <a:pt x="585787" y="772708"/>
                </a:cubicBezTo>
                <a:cubicBezTo>
                  <a:pt x="600310" y="803829"/>
                  <a:pt x="642937" y="810808"/>
                  <a:pt x="671512" y="829858"/>
                </a:cubicBezTo>
                <a:lnTo>
                  <a:pt x="714375" y="858433"/>
                </a:lnTo>
                <a:cubicBezTo>
                  <a:pt x="728662" y="867958"/>
                  <a:pt x="740947" y="881578"/>
                  <a:pt x="757237" y="887008"/>
                </a:cubicBezTo>
                <a:lnTo>
                  <a:pt x="885825" y="929870"/>
                </a:lnTo>
                <a:cubicBezTo>
                  <a:pt x="900112" y="934632"/>
                  <a:pt x="913743" y="942290"/>
                  <a:pt x="928687" y="944158"/>
                </a:cubicBezTo>
                <a:lnTo>
                  <a:pt x="1042987" y="958445"/>
                </a:lnTo>
                <a:cubicBezTo>
                  <a:pt x="1130855" y="914511"/>
                  <a:pt x="1082414" y="941685"/>
                  <a:pt x="1185862" y="872720"/>
                </a:cubicBezTo>
                <a:lnTo>
                  <a:pt x="1228725" y="844145"/>
                </a:lnTo>
                <a:cubicBezTo>
                  <a:pt x="1233487" y="825095"/>
                  <a:pt x="1237617" y="805876"/>
                  <a:pt x="1243012" y="786995"/>
                </a:cubicBezTo>
                <a:cubicBezTo>
                  <a:pt x="1247149" y="772514"/>
                  <a:pt x="1258551" y="759141"/>
                  <a:pt x="1257300" y="744133"/>
                </a:cubicBezTo>
                <a:cubicBezTo>
                  <a:pt x="1253175" y="694631"/>
                  <a:pt x="1242063" y="614595"/>
                  <a:pt x="1200150" y="572683"/>
                </a:cubicBezTo>
                <a:cubicBezTo>
                  <a:pt x="1188008" y="560541"/>
                  <a:pt x="1171575" y="553633"/>
                  <a:pt x="1157287" y="544108"/>
                </a:cubicBezTo>
                <a:cubicBezTo>
                  <a:pt x="1147762" y="525058"/>
                  <a:pt x="1143772" y="502018"/>
                  <a:pt x="1128712" y="486958"/>
                </a:cubicBezTo>
                <a:cubicBezTo>
                  <a:pt x="1118063" y="476309"/>
                  <a:pt x="1099693" y="478603"/>
                  <a:pt x="1085850" y="472670"/>
                </a:cubicBezTo>
                <a:cubicBezTo>
                  <a:pt x="999497" y="435661"/>
                  <a:pt x="1057583" y="456518"/>
                  <a:pt x="985837" y="415520"/>
                </a:cubicBezTo>
                <a:cubicBezTo>
                  <a:pt x="967345" y="404953"/>
                  <a:pt x="947737" y="396470"/>
                  <a:pt x="928687" y="386945"/>
                </a:cubicBezTo>
                <a:cubicBezTo>
                  <a:pt x="928195" y="387068"/>
                  <a:pt x="835506" y="408689"/>
                  <a:pt x="828675" y="415520"/>
                </a:cubicBezTo>
                <a:cubicBezTo>
                  <a:pt x="813615" y="430580"/>
                  <a:pt x="809625" y="453620"/>
                  <a:pt x="800100" y="472670"/>
                </a:cubicBezTo>
                <a:cubicBezTo>
                  <a:pt x="804862" y="563158"/>
                  <a:pt x="802144" y="654351"/>
                  <a:pt x="814387" y="744133"/>
                </a:cubicBezTo>
                <a:cubicBezTo>
                  <a:pt x="816707" y="761147"/>
                  <a:pt x="830039" y="775688"/>
                  <a:pt x="842962" y="786995"/>
                </a:cubicBezTo>
                <a:cubicBezTo>
                  <a:pt x="885526" y="824239"/>
                  <a:pt x="920529" y="845678"/>
                  <a:pt x="971550" y="858433"/>
                </a:cubicBezTo>
                <a:cubicBezTo>
                  <a:pt x="1004161" y="866586"/>
                  <a:pt x="1053188" y="870677"/>
                  <a:pt x="1085850" y="887008"/>
                </a:cubicBezTo>
                <a:cubicBezTo>
                  <a:pt x="1101208" y="894687"/>
                  <a:pt x="1114425" y="906058"/>
                  <a:pt x="1128712" y="915583"/>
                </a:cubicBezTo>
                <a:cubicBezTo>
                  <a:pt x="1252537" y="906058"/>
                  <a:pt x="1380775" y="921126"/>
                  <a:pt x="1500187" y="887008"/>
                </a:cubicBezTo>
                <a:cubicBezTo>
                  <a:pt x="1529149" y="878733"/>
                  <a:pt x="1528762" y="801283"/>
                  <a:pt x="1528762" y="801283"/>
                </a:cubicBezTo>
                <a:cubicBezTo>
                  <a:pt x="1521943" y="767189"/>
                  <a:pt x="1518245" y="654406"/>
                  <a:pt x="1471612" y="615545"/>
                </a:cubicBezTo>
                <a:cubicBezTo>
                  <a:pt x="1455250" y="601910"/>
                  <a:pt x="1433512" y="596495"/>
                  <a:pt x="1414462" y="586970"/>
                </a:cubicBezTo>
                <a:cubicBezTo>
                  <a:pt x="1338259" y="472667"/>
                  <a:pt x="1438277" y="610786"/>
                  <a:pt x="1343025" y="515533"/>
                </a:cubicBezTo>
                <a:cubicBezTo>
                  <a:pt x="1330883" y="503391"/>
                  <a:pt x="1326592" y="484812"/>
                  <a:pt x="1314450" y="472670"/>
                </a:cubicBezTo>
                <a:cubicBezTo>
                  <a:pt x="1286753" y="444973"/>
                  <a:pt x="1263586" y="441428"/>
                  <a:pt x="1228725" y="429808"/>
                </a:cubicBezTo>
                <a:lnTo>
                  <a:pt x="1057275" y="315508"/>
                </a:lnTo>
                <a:cubicBezTo>
                  <a:pt x="1042987" y="305983"/>
                  <a:pt x="1030702" y="292363"/>
                  <a:pt x="1014412" y="286933"/>
                </a:cubicBezTo>
                <a:lnTo>
                  <a:pt x="928687" y="258358"/>
                </a:lnTo>
                <a:cubicBezTo>
                  <a:pt x="895350" y="263120"/>
                  <a:pt x="861697" y="266041"/>
                  <a:pt x="828675" y="272645"/>
                </a:cubicBezTo>
                <a:cubicBezTo>
                  <a:pt x="813907" y="275599"/>
                  <a:pt x="794566" y="274678"/>
                  <a:pt x="785812" y="286933"/>
                </a:cubicBezTo>
                <a:cubicBezTo>
                  <a:pt x="768305" y="311443"/>
                  <a:pt x="766762" y="344083"/>
                  <a:pt x="757237" y="372658"/>
                </a:cubicBezTo>
                <a:cubicBezTo>
                  <a:pt x="762000" y="496483"/>
                  <a:pt x="754593" y="621379"/>
                  <a:pt x="771525" y="744133"/>
                </a:cubicBezTo>
                <a:cubicBezTo>
                  <a:pt x="774286" y="764149"/>
                  <a:pt x="798865" y="774060"/>
                  <a:pt x="814387" y="786995"/>
                </a:cubicBezTo>
                <a:cubicBezTo>
                  <a:pt x="827579" y="797988"/>
                  <a:pt x="841467" y="808806"/>
                  <a:pt x="857250" y="815570"/>
                </a:cubicBezTo>
                <a:cubicBezTo>
                  <a:pt x="877790" y="824373"/>
                  <a:pt x="969555" y="840074"/>
                  <a:pt x="985837" y="844145"/>
                </a:cubicBezTo>
                <a:cubicBezTo>
                  <a:pt x="1000448" y="847798"/>
                  <a:pt x="1014412" y="853670"/>
                  <a:pt x="1028700" y="858433"/>
                </a:cubicBezTo>
                <a:cubicBezTo>
                  <a:pt x="1085850" y="848908"/>
                  <a:pt x="1145185" y="848180"/>
                  <a:pt x="1200150" y="829858"/>
                </a:cubicBezTo>
                <a:cubicBezTo>
                  <a:pt x="1232731" y="818998"/>
                  <a:pt x="1285875" y="772708"/>
                  <a:pt x="1285875" y="772708"/>
                </a:cubicBezTo>
                <a:cubicBezTo>
                  <a:pt x="1290637" y="753658"/>
                  <a:pt x="1294520" y="734366"/>
                  <a:pt x="1300162" y="715558"/>
                </a:cubicBezTo>
                <a:cubicBezTo>
                  <a:pt x="1308817" y="686708"/>
                  <a:pt x="1328737" y="629833"/>
                  <a:pt x="1328737" y="629833"/>
                </a:cubicBezTo>
                <a:cubicBezTo>
                  <a:pt x="1319212" y="577445"/>
                  <a:pt x="1318071" y="522815"/>
                  <a:pt x="1300162" y="472670"/>
                </a:cubicBezTo>
                <a:cubicBezTo>
                  <a:pt x="1293366" y="453642"/>
                  <a:pt x="1270235" y="445330"/>
                  <a:pt x="1257300" y="429808"/>
                </a:cubicBezTo>
                <a:cubicBezTo>
                  <a:pt x="1246307" y="416616"/>
                  <a:pt x="1241648" y="398253"/>
                  <a:pt x="1228725" y="386945"/>
                </a:cubicBezTo>
                <a:cubicBezTo>
                  <a:pt x="1202879" y="364330"/>
                  <a:pt x="1171575" y="348845"/>
                  <a:pt x="1143000" y="329795"/>
                </a:cubicBezTo>
                <a:cubicBezTo>
                  <a:pt x="1082417" y="289407"/>
                  <a:pt x="1115493" y="308898"/>
                  <a:pt x="1042987" y="272645"/>
                </a:cubicBezTo>
                <a:cubicBezTo>
                  <a:pt x="938212" y="277408"/>
                  <a:pt x="831693" y="267308"/>
                  <a:pt x="728662" y="286933"/>
                </a:cubicBezTo>
                <a:cubicBezTo>
                  <a:pt x="713868" y="289751"/>
                  <a:pt x="734596" y="317264"/>
                  <a:pt x="742950" y="329795"/>
                </a:cubicBezTo>
                <a:cubicBezTo>
                  <a:pt x="754158" y="346607"/>
                  <a:pt x="772877" y="357136"/>
                  <a:pt x="785812" y="372658"/>
                </a:cubicBezTo>
                <a:cubicBezTo>
                  <a:pt x="796805" y="385849"/>
                  <a:pt x="801464" y="404213"/>
                  <a:pt x="814387" y="415520"/>
                </a:cubicBezTo>
                <a:cubicBezTo>
                  <a:pt x="840233" y="438135"/>
                  <a:pt x="871537" y="453620"/>
                  <a:pt x="900112" y="472670"/>
                </a:cubicBezTo>
                <a:cubicBezTo>
                  <a:pt x="914400" y="482195"/>
                  <a:pt x="926685" y="495815"/>
                  <a:pt x="942975" y="501245"/>
                </a:cubicBezTo>
                <a:lnTo>
                  <a:pt x="1028700" y="529820"/>
                </a:lnTo>
                <a:cubicBezTo>
                  <a:pt x="1042987" y="534583"/>
                  <a:pt x="1056653" y="541978"/>
                  <a:pt x="1071562" y="544108"/>
                </a:cubicBezTo>
                <a:lnTo>
                  <a:pt x="1171575" y="558395"/>
                </a:lnTo>
                <a:cubicBezTo>
                  <a:pt x="1204912" y="548870"/>
                  <a:pt x="1241279" y="546658"/>
                  <a:pt x="1271587" y="529820"/>
                </a:cubicBezTo>
                <a:cubicBezTo>
                  <a:pt x="1294248" y="517231"/>
                  <a:pt x="1307246" y="465706"/>
                  <a:pt x="1314450" y="444095"/>
                </a:cubicBezTo>
                <a:cubicBezTo>
                  <a:pt x="1304925" y="401233"/>
                  <a:pt x="1299760" y="357163"/>
                  <a:pt x="1285875" y="315508"/>
                </a:cubicBezTo>
                <a:cubicBezTo>
                  <a:pt x="1265634" y="254786"/>
                  <a:pt x="1216820" y="260739"/>
                  <a:pt x="1171575" y="215495"/>
                </a:cubicBezTo>
                <a:cubicBezTo>
                  <a:pt x="1143322" y="187243"/>
                  <a:pt x="1122789" y="161107"/>
                  <a:pt x="1085850" y="144058"/>
                </a:cubicBezTo>
                <a:cubicBezTo>
                  <a:pt x="1039277" y="122563"/>
                  <a:pt x="985654" y="115360"/>
                  <a:pt x="942975" y="86908"/>
                </a:cubicBezTo>
                <a:cubicBezTo>
                  <a:pt x="878773" y="44107"/>
                  <a:pt x="916055" y="64710"/>
                  <a:pt x="828675" y="29758"/>
                </a:cubicBezTo>
                <a:cubicBezTo>
                  <a:pt x="807236" y="32438"/>
                  <a:pt x="708516" y="37188"/>
                  <a:pt x="671512" y="58333"/>
                </a:cubicBezTo>
                <a:cubicBezTo>
                  <a:pt x="650837" y="70147"/>
                  <a:pt x="633412" y="86908"/>
                  <a:pt x="614362" y="101195"/>
                </a:cubicBezTo>
                <a:cubicBezTo>
                  <a:pt x="619125" y="177395"/>
                  <a:pt x="618334" y="254146"/>
                  <a:pt x="628650" y="329795"/>
                </a:cubicBezTo>
                <a:cubicBezTo>
                  <a:pt x="638032" y="398596"/>
                  <a:pt x="676455" y="457739"/>
                  <a:pt x="728662" y="501245"/>
                </a:cubicBezTo>
                <a:cubicBezTo>
                  <a:pt x="804774" y="564671"/>
                  <a:pt x="737064" y="501150"/>
                  <a:pt x="814387" y="544108"/>
                </a:cubicBezTo>
                <a:cubicBezTo>
                  <a:pt x="953418" y="621348"/>
                  <a:pt x="843030" y="589842"/>
                  <a:pt x="971550" y="615545"/>
                </a:cubicBezTo>
                <a:cubicBezTo>
                  <a:pt x="981075" y="629833"/>
                  <a:pt x="985216" y="649888"/>
                  <a:pt x="1000125" y="658408"/>
                </a:cubicBezTo>
                <a:cubicBezTo>
                  <a:pt x="1021209" y="670456"/>
                  <a:pt x="1048003" y="666805"/>
                  <a:pt x="1071562" y="672695"/>
                </a:cubicBezTo>
                <a:cubicBezTo>
                  <a:pt x="1086173" y="676348"/>
                  <a:pt x="1099944" y="682846"/>
                  <a:pt x="1114425" y="686983"/>
                </a:cubicBezTo>
                <a:cubicBezTo>
                  <a:pt x="1133306" y="692377"/>
                  <a:pt x="1152525" y="696508"/>
                  <a:pt x="1171575" y="701270"/>
                </a:cubicBezTo>
                <a:cubicBezTo>
                  <a:pt x="1200150" y="691745"/>
                  <a:pt x="1233203" y="690767"/>
                  <a:pt x="1257300" y="672695"/>
                </a:cubicBezTo>
                <a:cubicBezTo>
                  <a:pt x="1274339" y="659916"/>
                  <a:pt x="1274917" y="633808"/>
                  <a:pt x="1285875" y="615545"/>
                </a:cubicBezTo>
                <a:cubicBezTo>
                  <a:pt x="1303544" y="586096"/>
                  <a:pt x="1323975" y="558395"/>
                  <a:pt x="1343025" y="529820"/>
                </a:cubicBezTo>
                <a:cubicBezTo>
                  <a:pt x="1352550" y="515533"/>
                  <a:pt x="1363921" y="502316"/>
                  <a:pt x="1371600" y="486958"/>
                </a:cubicBezTo>
                <a:lnTo>
                  <a:pt x="1400175" y="429808"/>
                </a:lnTo>
                <a:cubicBezTo>
                  <a:pt x="1390650" y="367895"/>
                  <a:pt x="1426592" y="274066"/>
                  <a:pt x="1371600" y="244070"/>
                </a:cubicBezTo>
                <a:cubicBezTo>
                  <a:pt x="1205492" y="153465"/>
                  <a:pt x="1139681" y="239371"/>
                  <a:pt x="1028700" y="286933"/>
                </a:cubicBezTo>
                <a:cubicBezTo>
                  <a:pt x="1014857" y="292866"/>
                  <a:pt x="1000125" y="296458"/>
                  <a:pt x="985837" y="301220"/>
                </a:cubicBezTo>
                <a:cubicBezTo>
                  <a:pt x="981075" y="315508"/>
                  <a:pt x="982199" y="333434"/>
                  <a:pt x="971550" y="344083"/>
                </a:cubicBezTo>
                <a:cubicBezTo>
                  <a:pt x="964719" y="350914"/>
                  <a:pt x="872029" y="372535"/>
                  <a:pt x="871537" y="372658"/>
                </a:cubicBezTo>
                <a:cubicBezTo>
                  <a:pt x="862012" y="386945"/>
                  <a:pt x="855104" y="403378"/>
                  <a:pt x="842962" y="415520"/>
                </a:cubicBezTo>
                <a:cubicBezTo>
                  <a:pt x="830820" y="427662"/>
                  <a:pt x="811407" y="431172"/>
                  <a:pt x="800100" y="444095"/>
                </a:cubicBezTo>
                <a:cubicBezTo>
                  <a:pt x="777485" y="469941"/>
                  <a:pt x="762000" y="501245"/>
                  <a:pt x="742950" y="529820"/>
                </a:cubicBezTo>
                <a:lnTo>
                  <a:pt x="714375" y="572683"/>
                </a:lnTo>
                <a:cubicBezTo>
                  <a:pt x="719137" y="615545"/>
                  <a:pt x="720204" y="658981"/>
                  <a:pt x="728662" y="701270"/>
                </a:cubicBezTo>
                <a:cubicBezTo>
                  <a:pt x="734569" y="730806"/>
                  <a:pt x="728662" y="777470"/>
                  <a:pt x="757237" y="786995"/>
                </a:cubicBezTo>
                <a:lnTo>
                  <a:pt x="800100" y="801283"/>
                </a:lnTo>
                <a:cubicBezTo>
                  <a:pt x="809625" y="815570"/>
                  <a:pt x="816533" y="832003"/>
                  <a:pt x="828675" y="844145"/>
                </a:cubicBezTo>
                <a:cubicBezTo>
                  <a:pt x="896219" y="911689"/>
                  <a:pt x="954662" y="859932"/>
                  <a:pt x="1057275" y="844145"/>
                </a:cubicBezTo>
                <a:lnTo>
                  <a:pt x="1114425" y="758420"/>
                </a:lnTo>
                <a:lnTo>
                  <a:pt x="1143000" y="715558"/>
                </a:lnTo>
                <a:cubicBezTo>
                  <a:pt x="1147532" y="697430"/>
                  <a:pt x="1172784" y="600268"/>
                  <a:pt x="1171575" y="586970"/>
                </a:cubicBezTo>
                <a:cubicBezTo>
                  <a:pt x="1169537" y="564548"/>
                  <a:pt x="1141484" y="480932"/>
                  <a:pt x="1114425" y="458383"/>
                </a:cubicBezTo>
                <a:cubicBezTo>
                  <a:pt x="1098063" y="444748"/>
                  <a:pt x="1073906" y="443113"/>
                  <a:pt x="1057275" y="429808"/>
                </a:cubicBezTo>
                <a:cubicBezTo>
                  <a:pt x="1025719" y="404563"/>
                  <a:pt x="1009071" y="359091"/>
                  <a:pt x="971550" y="344083"/>
                </a:cubicBezTo>
                <a:cubicBezTo>
                  <a:pt x="947737" y="334558"/>
                  <a:pt x="923051" y="326978"/>
                  <a:pt x="900112" y="315508"/>
                </a:cubicBezTo>
                <a:cubicBezTo>
                  <a:pt x="789321" y="260112"/>
                  <a:pt x="922129" y="308560"/>
                  <a:pt x="814387" y="272645"/>
                </a:cubicBezTo>
                <a:cubicBezTo>
                  <a:pt x="766762" y="277408"/>
                  <a:pt x="718894" y="280164"/>
                  <a:pt x="671512" y="286933"/>
                </a:cubicBezTo>
                <a:cubicBezTo>
                  <a:pt x="640110" y="291419"/>
                  <a:pt x="602037" y="305329"/>
                  <a:pt x="571500" y="315508"/>
                </a:cubicBezTo>
                <a:cubicBezTo>
                  <a:pt x="561975" y="329795"/>
                  <a:pt x="555067" y="346228"/>
                  <a:pt x="542925" y="358370"/>
                </a:cubicBezTo>
                <a:cubicBezTo>
                  <a:pt x="530783" y="370512"/>
                  <a:pt x="513254" y="375952"/>
                  <a:pt x="500062" y="386945"/>
                </a:cubicBezTo>
                <a:cubicBezTo>
                  <a:pt x="484540" y="399880"/>
                  <a:pt x="471487" y="415520"/>
                  <a:pt x="457200" y="429808"/>
                </a:cubicBezTo>
                <a:cubicBezTo>
                  <a:pt x="419088" y="544143"/>
                  <a:pt x="419427" y="503211"/>
                  <a:pt x="442912" y="644120"/>
                </a:cubicBezTo>
                <a:cubicBezTo>
                  <a:pt x="445388" y="658976"/>
                  <a:pt x="446551" y="676334"/>
                  <a:pt x="457200" y="686983"/>
                </a:cubicBezTo>
                <a:cubicBezTo>
                  <a:pt x="467849" y="697632"/>
                  <a:pt x="485775" y="696508"/>
                  <a:pt x="500062" y="701270"/>
                </a:cubicBezTo>
                <a:cubicBezTo>
                  <a:pt x="526978" y="728186"/>
                  <a:pt x="549983" y="756795"/>
                  <a:pt x="585787" y="772708"/>
                </a:cubicBezTo>
                <a:cubicBezTo>
                  <a:pt x="613312" y="784941"/>
                  <a:pt x="646450" y="784575"/>
                  <a:pt x="671512" y="801283"/>
                </a:cubicBezTo>
                <a:cubicBezTo>
                  <a:pt x="685800" y="810808"/>
                  <a:pt x="698085" y="824428"/>
                  <a:pt x="714375" y="829858"/>
                </a:cubicBezTo>
                <a:cubicBezTo>
                  <a:pt x="741858" y="839019"/>
                  <a:pt x="771693" y="838464"/>
                  <a:pt x="800100" y="844145"/>
                </a:cubicBezTo>
                <a:cubicBezTo>
                  <a:pt x="819355" y="847996"/>
                  <a:pt x="838081" y="854173"/>
                  <a:pt x="857250" y="858433"/>
                </a:cubicBezTo>
                <a:cubicBezTo>
                  <a:pt x="880956" y="863701"/>
                  <a:pt x="904875" y="867958"/>
                  <a:pt x="928687" y="872720"/>
                </a:cubicBezTo>
                <a:cubicBezTo>
                  <a:pt x="1033462" y="863195"/>
                  <a:pt x="1140016" y="865602"/>
                  <a:pt x="1243012" y="844145"/>
                </a:cubicBezTo>
                <a:cubicBezTo>
                  <a:pt x="1259822" y="840643"/>
                  <a:pt x="1264613" y="816974"/>
                  <a:pt x="1271587" y="801283"/>
                </a:cubicBezTo>
                <a:cubicBezTo>
                  <a:pt x="1291463" y="756563"/>
                  <a:pt x="1302576" y="705903"/>
                  <a:pt x="1314450" y="658408"/>
                </a:cubicBezTo>
                <a:cubicBezTo>
                  <a:pt x="1304925" y="620308"/>
                  <a:pt x="1301345" y="580205"/>
                  <a:pt x="1285875" y="544108"/>
                </a:cubicBezTo>
                <a:cubicBezTo>
                  <a:pt x="1240365" y="437919"/>
                  <a:pt x="1246717" y="480521"/>
                  <a:pt x="1185862" y="429808"/>
                </a:cubicBezTo>
                <a:cubicBezTo>
                  <a:pt x="1170340" y="416873"/>
                  <a:pt x="1158522" y="399880"/>
                  <a:pt x="1143000" y="386945"/>
                </a:cubicBezTo>
                <a:cubicBezTo>
                  <a:pt x="1112710" y="361703"/>
                  <a:pt x="1077921" y="347262"/>
                  <a:pt x="1042987" y="329795"/>
                </a:cubicBezTo>
                <a:cubicBezTo>
                  <a:pt x="994623" y="335841"/>
                  <a:pt x="889943" y="341338"/>
                  <a:pt x="842962" y="372658"/>
                </a:cubicBezTo>
                <a:lnTo>
                  <a:pt x="757237" y="429808"/>
                </a:lnTo>
                <a:cubicBezTo>
                  <a:pt x="747712" y="444095"/>
                  <a:pt x="742949" y="463145"/>
                  <a:pt x="728662" y="472670"/>
                </a:cubicBezTo>
                <a:cubicBezTo>
                  <a:pt x="617949" y="546479"/>
                  <a:pt x="714676" y="422213"/>
                  <a:pt x="642937" y="529820"/>
                </a:cubicBezTo>
                <a:cubicBezTo>
                  <a:pt x="619199" y="612902"/>
                  <a:pt x="593023" y="655065"/>
                  <a:pt x="628650" y="744133"/>
                </a:cubicBezTo>
                <a:cubicBezTo>
                  <a:pt x="635027" y="760076"/>
                  <a:pt x="657225" y="763183"/>
                  <a:pt x="671512" y="772708"/>
                </a:cubicBezTo>
                <a:cubicBezTo>
                  <a:pt x="681037" y="786995"/>
                  <a:pt x="686678" y="804843"/>
                  <a:pt x="700087" y="815570"/>
                </a:cubicBezTo>
                <a:cubicBezTo>
                  <a:pt x="709406" y="823025"/>
                  <a:pt x="796363" y="843211"/>
                  <a:pt x="800100" y="844145"/>
                </a:cubicBezTo>
                <a:cubicBezTo>
                  <a:pt x="814387" y="853670"/>
                  <a:pt x="827604" y="865041"/>
                  <a:pt x="842962" y="872720"/>
                </a:cubicBezTo>
                <a:cubicBezTo>
                  <a:pt x="866974" y="884726"/>
                  <a:pt x="920080" y="894427"/>
                  <a:pt x="942975" y="901295"/>
                </a:cubicBezTo>
                <a:cubicBezTo>
                  <a:pt x="971825" y="909950"/>
                  <a:pt x="1028700" y="929870"/>
                  <a:pt x="1028700" y="929870"/>
                </a:cubicBezTo>
                <a:cubicBezTo>
                  <a:pt x="1062037" y="920345"/>
                  <a:pt x="1099184" y="919466"/>
                  <a:pt x="1128712" y="901295"/>
                </a:cubicBezTo>
                <a:cubicBezTo>
                  <a:pt x="1356497" y="761119"/>
                  <a:pt x="1127125" y="844673"/>
                  <a:pt x="1257300" y="801283"/>
                </a:cubicBezTo>
                <a:cubicBezTo>
                  <a:pt x="1266825" y="786995"/>
                  <a:pt x="1278196" y="773779"/>
                  <a:pt x="1285875" y="758420"/>
                </a:cubicBezTo>
                <a:cubicBezTo>
                  <a:pt x="1296122" y="737926"/>
                  <a:pt x="1309873" y="676714"/>
                  <a:pt x="1314450" y="658408"/>
                </a:cubicBezTo>
                <a:cubicBezTo>
                  <a:pt x="1275015" y="540102"/>
                  <a:pt x="1302583" y="597746"/>
                  <a:pt x="1228725" y="486958"/>
                </a:cubicBezTo>
                <a:cubicBezTo>
                  <a:pt x="1219200" y="472670"/>
                  <a:pt x="1216440" y="449525"/>
                  <a:pt x="1200150" y="444095"/>
                </a:cubicBezTo>
                <a:lnTo>
                  <a:pt x="1157287" y="429808"/>
                </a:lnTo>
                <a:cubicBezTo>
                  <a:pt x="1143000" y="410758"/>
                  <a:pt x="1128266" y="392035"/>
                  <a:pt x="1114425" y="372658"/>
                </a:cubicBezTo>
                <a:cubicBezTo>
                  <a:pt x="1104444" y="358685"/>
                  <a:pt x="1099042" y="340788"/>
                  <a:pt x="1085850" y="329795"/>
                </a:cubicBezTo>
                <a:cubicBezTo>
                  <a:pt x="1057820" y="306437"/>
                  <a:pt x="969624" y="281528"/>
                  <a:pt x="942975" y="272645"/>
                </a:cubicBezTo>
                <a:cubicBezTo>
                  <a:pt x="842962" y="277408"/>
                  <a:pt x="742744" y="278948"/>
                  <a:pt x="642937" y="286933"/>
                </a:cubicBezTo>
                <a:cubicBezTo>
                  <a:pt x="623363" y="288499"/>
                  <a:pt x="603350" y="292438"/>
                  <a:pt x="585787" y="301220"/>
                </a:cubicBezTo>
                <a:cubicBezTo>
                  <a:pt x="555070" y="316579"/>
                  <a:pt x="500062" y="358370"/>
                  <a:pt x="500062" y="358370"/>
                </a:cubicBezTo>
                <a:cubicBezTo>
                  <a:pt x="428686" y="465435"/>
                  <a:pt x="455667" y="412208"/>
                  <a:pt x="414337" y="515533"/>
                </a:cubicBezTo>
                <a:cubicBezTo>
                  <a:pt x="419100" y="586970"/>
                  <a:pt x="420719" y="658687"/>
                  <a:pt x="428625" y="729845"/>
                </a:cubicBezTo>
                <a:cubicBezTo>
                  <a:pt x="430288" y="744813"/>
                  <a:pt x="433504" y="760948"/>
                  <a:pt x="442912" y="772708"/>
                </a:cubicBezTo>
                <a:cubicBezTo>
                  <a:pt x="463055" y="797887"/>
                  <a:pt x="500401" y="806158"/>
                  <a:pt x="528637" y="815570"/>
                </a:cubicBezTo>
                <a:cubicBezTo>
                  <a:pt x="611008" y="870484"/>
                  <a:pt x="531549" y="822941"/>
                  <a:pt x="614362" y="858433"/>
                </a:cubicBezTo>
                <a:cubicBezTo>
                  <a:pt x="633938" y="866823"/>
                  <a:pt x="651112" y="880888"/>
                  <a:pt x="671512" y="887008"/>
                </a:cubicBezTo>
                <a:cubicBezTo>
                  <a:pt x="699259" y="895332"/>
                  <a:pt x="728911" y="895225"/>
                  <a:pt x="757237" y="901295"/>
                </a:cubicBezTo>
                <a:cubicBezTo>
                  <a:pt x="795638" y="909524"/>
                  <a:pt x="833027" y="922168"/>
                  <a:pt x="871537" y="929870"/>
                </a:cubicBezTo>
                <a:lnTo>
                  <a:pt x="942975" y="944158"/>
                </a:lnTo>
                <a:cubicBezTo>
                  <a:pt x="1028700" y="934633"/>
                  <a:pt x="1116243" y="935561"/>
                  <a:pt x="1200150" y="915583"/>
                </a:cubicBezTo>
                <a:cubicBezTo>
                  <a:pt x="1248869" y="903983"/>
                  <a:pt x="1240194" y="860649"/>
                  <a:pt x="1257300" y="829858"/>
                </a:cubicBezTo>
                <a:cubicBezTo>
                  <a:pt x="1273979" y="799837"/>
                  <a:pt x="1314450" y="744133"/>
                  <a:pt x="1314450" y="744133"/>
                </a:cubicBezTo>
                <a:cubicBezTo>
                  <a:pt x="1336322" y="656643"/>
                  <a:pt x="1351047" y="630023"/>
                  <a:pt x="1300162" y="515533"/>
                </a:cubicBezTo>
                <a:cubicBezTo>
                  <a:pt x="1283749" y="478605"/>
                  <a:pt x="1243012" y="458383"/>
                  <a:pt x="1214437" y="429808"/>
                </a:cubicBezTo>
                <a:cubicBezTo>
                  <a:pt x="1200150" y="415520"/>
                  <a:pt x="1182783" y="403757"/>
                  <a:pt x="1171575" y="386945"/>
                </a:cubicBezTo>
                <a:cubicBezTo>
                  <a:pt x="1162050" y="372658"/>
                  <a:pt x="1155142" y="356225"/>
                  <a:pt x="1143000" y="344083"/>
                </a:cubicBezTo>
                <a:cubicBezTo>
                  <a:pt x="1126193" y="327277"/>
                  <a:pt x="1061196" y="293937"/>
                  <a:pt x="1042987" y="286933"/>
                </a:cubicBezTo>
                <a:cubicBezTo>
                  <a:pt x="1000818" y="270714"/>
                  <a:pt x="914400" y="244070"/>
                  <a:pt x="914400" y="244070"/>
                </a:cubicBezTo>
                <a:cubicBezTo>
                  <a:pt x="876300" y="248833"/>
                  <a:pt x="837974" y="252046"/>
                  <a:pt x="800100" y="258358"/>
                </a:cubicBezTo>
                <a:cubicBezTo>
                  <a:pt x="764214" y="264339"/>
                  <a:pt x="734063" y="275607"/>
                  <a:pt x="700087" y="286933"/>
                </a:cubicBezTo>
                <a:cubicBezTo>
                  <a:pt x="607184" y="426286"/>
                  <a:pt x="756139" y="213158"/>
                  <a:pt x="614362" y="372658"/>
                </a:cubicBezTo>
                <a:cubicBezTo>
                  <a:pt x="574954" y="416993"/>
                  <a:pt x="554241" y="464325"/>
                  <a:pt x="528637" y="515533"/>
                </a:cubicBezTo>
                <a:cubicBezTo>
                  <a:pt x="533400" y="563158"/>
                  <a:pt x="528649" y="612724"/>
                  <a:pt x="542925" y="658408"/>
                </a:cubicBezTo>
                <a:cubicBezTo>
                  <a:pt x="559069" y="710069"/>
                  <a:pt x="631556" y="787722"/>
                  <a:pt x="685800" y="801283"/>
                </a:cubicBezTo>
                <a:cubicBezTo>
                  <a:pt x="704850" y="806045"/>
                  <a:pt x="724069" y="810175"/>
                  <a:pt x="742950" y="815570"/>
                </a:cubicBezTo>
                <a:cubicBezTo>
                  <a:pt x="757431" y="819707"/>
                  <a:pt x="771201" y="826205"/>
                  <a:pt x="785812" y="829858"/>
                </a:cubicBezTo>
                <a:cubicBezTo>
                  <a:pt x="809371" y="835748"/>
                  <a:pt x="833691" y="838255"/>
                  <a:pt x="857250" y="844145"/>
                </a:cubicBezTo>
                <a:cubicBezTo>
                  <a:pt x="871861" y="847798"/>
                  <a:pt x="885203" y="856303"/>
                  <a:pt x="900112" y="858433"/>
                </a:cubicBezTo>
                <a:cubicBezTo>
                  <a:pt x="952187" y="865872"/>
                  <a:pt x="1004887" y="867958"/>
                  <a:pt x="1057275" y="872720"/>
                </a:cubicBezTo>
                <a:cubicBezTo>
                  <a:pt x="1143000" y="863195"/>
                  <a:pt x="1231516" y="867840"/>
                  <a:pt x="1314450" y="844145"/>
                </a:cubicBezTo>
                <a:cubicBezTo>
                  <a:pt x="1364184" y="829935"/>
                  <a:pt x="1351150" y="774808"/>
                  <a:pt x="1371600" y="744133"/>
                </a:cubicBezTo>
                <a:cubicBezTo>
                  <a:pt x="1382808" y="727321"/>
                  <a:pt x="1400175" y="715558"/>
                  <a:pt x="1414462" y="701270"/>
                </a:cubicBezTo>
                <a:cubicBezTo>
                  <a:pt x="1438937" y="578902"/>
                  <a:pt x="1451064" y="556574"/>
                  <a:pt x="1400175" y="386945"/>
                </a:cubicBezTo>
                <a:cubicBezTo>
                  <a:pt x="1393333" y="364137"/>
                  <a:pt x="1362075" y="358370"/>
                  <a:pt x="1343025" y="344083"/>
                </a:cubicBezTo>
                <a:cubicBezTo>
                  <a:pt x="1338262" y="329795"/>
                  <a:pt x="1338145" y="312980"/>
                  <a:pt x="1328737" y="301220"/>
                </a:cubicBezTo>
                <a:cubicBezTo>
                  <a:pt x="1308593" y="276040"/>
                  <a:pt x="1271249" y="267770"/>
                  <a:pt x="1243012" y="258358"/>
                </a:cubicBezTo>
                <a:cubicBezTo>
                  <a:pt x="1217256" y="232602"/>
                  <a:pt x="1164783" y="174741"/>
                  <a:pt x="1128712" y="158345"/>
                </a:cubicBezTo>
                <a:cubicBezTo>
                  <a:pt x="1097148" y="143998"/>
                  <a:pt x="1062037" y="139295"/>
                  <a:pt x="1028700" y="129770"/>
                </a:cubicBezTo>
                <a:cubicBezTo>
                  <a:pt x="991863" y="92934"/>
                  <a:pt x="973929" y="63745"/>
                  <a:pt x="914400" y="58333"/>
                </a:cubicBezTo>
                <a:cubicBezTo>
                  <a:pt x="885550" y="55710"/>
                  <a:pt x="857250" y="67858"/>
                  <a:pt x="828675" y="72620"/>
                </a:cubicBezTo>
                <a:cubicBezTo>
                  <a:pt x="740808" y="116553"/>
                  <a:pt x="783339" y="83474"/>
                  <a:pt x="714375" y="186920"/>
                </a:cubicBezTo>
                <a:lnTo>
                  <a:pt x="685800" y="229783"/>
                </a:lnTo>
                <a:cubicBezTo>
                  <a:pt x="690562" y="339320"/>
                  <a:pt x="688805" y="449336"/>
                  <a:pt x="700087" y="558395"/>
                </a:cubicBezTo>
                <a:cubicBezTo>
                  <a:pt x="706437" y="619779"/>
                  <a:pt x="726559" y="652009"/>
                  <a:pt x="771525" y="686983"/>
                </a:cubicBezTo>
                <a:cubicBezTo>
                  <a:pt x="798634" y="708068"/>
                  <a:pt x="826533" y="728774"/>
                  <a:pt x="857250" y="744133"/>
                </a:cubicBezTo>
                <a:cubicBezTo>
                  <a:pt x="910865" y="770941"/>
                  <a:pt x="913188" y="777268"/>
                  <a:pt x="971550" y="786995"/>
                </a:cubicBezTo>
                <a:cubicBezTo>
                  <a:pt x="1009424" y="793307"/>
                  <a:pt x="1047839" y="795853"/>
                  <a:pt x="1085850" y="801283"/>
                </a:cubicBezTo>
                <a:cubicBezTo>
                  <a:pt x="1114528" y="805380"/>
                  <a:pt x="1143000" y="810808"/>
                  <a:pt x="1171575" y="815570"/>
                </a:cubicBezTo>
                <a:cubicBezTo>
                  <a:pt x="1204912" y="806045"/>
                  <a:pt x="1242739" y="806227"/>
                  <a:pt x="1271587" y="786995"/>
                </a:cubicBezTo>
                <a:cubicBezTo>
                  <a:pt x="1289308" y="775181"/>
                  <a:pt x="1292684" y="749787"/>
                  <a:pt x="1300162" y="729845"/>
                </a:cubicBezTo>
                <a:cubicBezTo>
                  <a:pt x="1307057" y="711459"/>
                  <a:pt x="1309055" y="691576"/>
                  <a:pt x="1314450" y="672695"/>
                </a:cubicBezTo>
                <a:cubicBezTo>
                  <a:pt x="1355444" y="529216"/>
                  <a:pt x="1298358" y="751345"/>
                  <a:pt x="1343025" y="572683"/>
                </a:cubicBezTo>
                <a:cubicBezTo>
                  <a:pt x="1333500" y="534583"/>
                  <a:pt x="1327871" y="495291"/>
                  <a:pt x="1314450" y="458383"/>
                </a:cubicBezTo>
                <a:cubicBezTo>
                  <a:pt x="1308582" y="442245"/>
                  <a:pt x="1297283" y="428354"/>
                  <a:pt x="1285875" y="415520"/>
                </a:cubicBezTo>
                <a:cubicBezTo>
                  <a:pt x="1205247" y="324813"/>
                  <a:pt x="1225671" y="342555"/>
                  <a:pt x="1143000" y="301220"/>
                </a:cubicBezTo>
                <a:cubicBezTo>
                  <a:pt x="1128712" y="282170"/>
                  <a:pt x="1119187" y="258358"/>
                  <a:pt x="1100137" y="244070"/>
                </a:cubicBezTo>
                <a:cubicBezTo>
                  <a:pt x="1079620" y="228682"/>
                  <a:pt x="1051639" y="226965"/>
                  <a:pt x="1028700" y="215495"/>
                </a:cubicBezTo>
                <a:cubicBezTo>
                  <a:pt x="930596" y="166443"/>
                  <a:pt x="1052222" y="200197"/>
                  <a:pt x="914400" y="172633"/>
                </a:cubicBezTo>
                <a:cubicBezTo>
                  <a:pt x="900112" y="158345"/>
                  <a:pt x="891632" y="131885"/>
                  <a:pt x="871537" y="129770"/>
                </a:cubicBezTo>
                <a:cubicBezTo>
                  <a:pt x="795608" y="121777"/>
                  <a:pt x="717803" y="129085"/>
                  <a:pt x="642937" y="144058"/>
                </a:cubicBezTo>
                <a:cubicBezTo>
                  <a:pt x="619587" y="148728"/>
                  <a:pt x="602625" y="170082"/>
                  <a:pt x="585787" y="186920"/>
                </a:cubicBezTo>
                <a:cubicBezTo>
                  <a:pt x="581565" y="191142"/>
                  <a:pt x="520840" y="272330"/>
                  <a:pt x="514350" y="286933"/>
                </a:cubicBezTo>
                <a:cubicBezTo>
                  <a:pt x="502117" y="314458"/>
                  <a:pt x="495300" y="344083"/>
                  <a:pt x="485775" y="372658"/>
                </a:cubicBezTo>
                <a:cubicBezTo>
                  <a:pt x="490537" y="415520"/>
                  <a:pt x="492972" y="458706"/>
                  <a:pt x="500062" y="501245"/>
                </a:cubicBezTo>
                <a:cubicBezTo>
                  <a:pt x="502538" y="516101"/>
                  <a:pt x="505996" y="531577"/>
                  <a:pt x="514350" y="544108"/>
                </a:cubicBezTo>
                <a:cubicBezTo>
                  <a:pt x="525558" y="560920"/>
                  <a:pt x="539549" y="577157"/>
                  <a:pt x="557212" y="586970"/>
                </a:cubicBezTo>
                <a:cubicBezTo>
                  <a:pt x="583542" y="601598"/>
                  <a:pt x="642937" y="615545"/>
                  <a:pt x="642937" y="615545"/>
                </a:cubicBezTo>
                <a:cubicBezTo>
                  <a:pt x="657225" y="625070"/>
                  <a:pt x="670441" y="636441"/>
                  <a:pt x="685800" y="644120"/>
                </a:cubicBezTo>
                <a:cubicBezTo>
                  <a:pt x="720342" y="661391"/>
                  <a:pt x="782675" y="667816"/>
                  <a:pt x="814387" y="672695"/>
                </a:cubicBezTo>
                <a:cubicBezTo>
                  <a:pt x="847672" y="677816"/>
                  <a:pt x="881062" y="682220"/>
                  <a:pt x="914400" y="686983"/>
                </a:cubicBezTo>
                <a:cubicBezTo>
                  <a:pt x="1004887" y="677458"/>
                  <a:pt x="1096342" y="674684"/>
                  <a:pt x="1185862" y="658408"/>
                </a:cubicBezTo>
                <a:cubicBezTo>
                  <a:pt x="1202757" y="655336"/>
                  <a:pt x="1219200" y="644121"/>
                  <a:pt x="1228725" y="629833"/>
                </a:cubicBezTo>
                <a:cubicBezTo>
                  <a:pt x="1239617" y="613495"/>
                  <a:pt x="1238250" y="591733"/>
                  <a:pt x="1243012" y="572683"/>
                </a:cubicBezTo>
                <a:cubicBezTo>
                  <a:pt x="1233487" y="510770"/>
                  <a:pt x="1231202" y="447301"/>
                  <a:pt x="1214437" y="386945"/>
                </a:cubicBezTo>
                <a:cubicBezTo>
                  <a:pt x="1207005" y="360188"/>
                  <a:pt x="1189861" y="336407"/>
                  <a:pt x="1171575" y="315508"/>
                </a:cubicBezTo>
                <a:cubicBezTo>
                  <a:pt x="1156008" y="297717"/>
                  <a:pt x="1094346" y="260344"/>
                  <a:pt x="1071562" y="244070"/>
                </a:cubicBezTo>
                <a:cubicBezTo>
                  <a:pt x="1052185" y="230229"/>
                  <a:pt x="1031250" y="218046"/>
                  <a:pt x="1014412" y="201208"/>
                </a:cubicBezTo>
                <a:cubicBezTo>
                  <a:pt x="997574" y="184370"/>
                  <a:pt x="989630" y="159555"/>
                  <a:pt x="971550" y="144058"/>
                </a:cubicBezTo>
                <a:cubicBezTo>
                  <a:pt x="955379" y="130197"/>
                  <a:pt x="932892" y="126050"/>
                  <a:pt x="914400" y="115483"/>
                </a:cubicBezTo>
                <a:cubicBezTo>
                  <a:pt x="869175" y="89640"/>
                  <a:pt x="844080" y="62743"/>
                  <a:pt x="800100" y="29758"/>
                </a:cubicBezTo>
                <a:cubicBezTo>
                  <a:pt x="786363" y="19455"/>
                  <a:pt x="771525" y="10708"/>
                  <a:pt x="757237" y="1183"/>
                </a:cubicBezTo>
                <a:cubicBezTo>
                  <a:pt x="704850" y="5945"/>
                  <a:pt x="650352" y="0"/>
                  <a:pt x="600075" y="15470"/>
                </a:cubicBezTo>
                <a:cubicBezTo>
                  <a:pt x="583663" y="20520"/>
                  <a:pt x="584909" y="47606"/>
                  <a:pt x="571500" y="58333"/>
                </a:cubicBezTo>
                <a:cubicBezTo>
                  <a:pt x="559740" y="67741"/>
                  <a:pt x="542925" y="67858"/>
                  <a:pt x="528637" y="72620"/>
                </a:cubicBezTo>
                <a:cubicBezTo>
                  <a:pt x="514350" y="86908"/>
                  <a:pt x="501116" y="102333"/>
                  <a:pt x="485775" y="115483"/>
                </a:cubicBezTo>
                <a:cubicBezTo>
                  <a:pt x="467695" y="130980"/>
                  <a:pt x="443869" y="140052"/>
                  <a:pt x="428625" y="158345"/>
                </a:cubicBezTo>
                <a:cubicBezTo>
                  <a:pt x="418983" y="169915"/>
                  <a:pt x="421072" y="187737"/>
                  <a:pt x="414337" y="201208"/>
                </a:cubicBezTo>
                <a:cubicBezTo>
                  <a:pt x="406658" y="216566"/>
                  <a:pt x="394281" y="229161"/>
                  <a:pt x="385762" y="244070"/>
                </a:cubicBezTo>
                <a:cubicBezTo>
                  <a:pt x="313248" y="370969"/>
                  <a:pt x="398235" y="239648"/>
                  <a:pt x="328612" y="344083"/>
                </a:cubicBezTo>
                <a:cubicBezTo>
                  <a:pt x="333375" y="401233"/>
                  <a:pt x="331653" y="459299"/>
                  <a:pt x="342900" y="515533"/>
                </a:cubicBezTo>
                <a:cubicBezTo>
                  <a:pt x="349250" y="547282"/>
                  <a:pt x="388938" y="574270"/>
                  <a:pt x="414337" y="586970"/>
                </a:cubicBezTo>
                <a:cubicBezTo>
                  <a:pt x="427808" y="593705"/>
                  <a:pt x="443357" y="595325"/>
                  <a:pt x="457200" y="601258"/>
                </a:cubicBezTo>
                <a:cubicBezTo>
                  <a:pt x="476776" y="609648"/>
                  <a:pt x="494408" y="622355"/>
                  <a:pt x="514350" y="629833"/>
                </a:cubicBezTo>
                <a:cubicBezTo>
                  <a:pt x="532736" y="636728"/>
                  <a:pt x="552619" y="638725"/>
                  <a:pt x="571500" y="644120"/>
                </a:cubicBezTo>
                <a:cubicBezTo>
                  <a:pt x="585981" y="648257"/>
                  <a:pt x="599881" y="654271"/>
                  <a:pt x="614362" y="658408"/>
                </a:cubicBezTo>
                <a:cubicBezTo>
                  <a:pt x="633243" y="663803"/>
                  <a:pt x="652631" y="667301"/>
                  <a:pt x="671512" y="672695"/>
                </a:cubicBezTo>
                <a:cubicBezTo>
                  <a:pt x="814991" y="713689"/>
                  <a:pt x="592867" y="656607"/>
                  <a:pt x="771525" y="701270"/>
                </a:cubicBezTo>
                <a:cubicBezTo>
                  <a:pt x="1247011" y="658044"/>
                  <a:pt x="1003978" y="762370"/>
                  <a:pt x="1114425" y="629833"/>
                </a:cubicBezTo>
                <a:cubicBezTo>
                  <a:pt x="1127360" y="614311"/>
                  <a:pt x="1143000" y="601258"/>
                  <a:pt x="1157287" y="586970"/>
                </a:cubicBezTo>
                <a:cubicBezTo>
                  <a:pt x="1163166" y="569335"/>
                  <a:pt x="1186984" y="501538"/>
                  <a:pt x="1185862" y="486958"/>
                </a:cubicBezTo>
                <a:cubicBezTo>
                  <a:pt x="1182494" y="443179"/>
                  <a:pt x="1175456" y="398343"/>
                  <a:pt x="1157287" y="358370"/>
                </a:cubicBezTo>
                <a:cubicBezTo>
                  <a:pt x="1150182" y="342738"/>
                  <a:pt x="1126567" y="341937"/>
                  <a:pt x="1114425" y="329795"/>
                </a:cubicBezTo>
                <a:cubicBezTo>
                  <a:pt x="1097587" y="312957"/>
                  <a:pt x="1092131" y="284643"/>
                  <a:pt x="1071562" y="272645"/>
                </a:cubicBezTo>
                <a:cubicBezTo>
                  <a:pt x="1032536" y="249880"/>
                  <a:pt x="942975" y="229783"/>
                  <a:pt x="942975" y="229783"/>
                </a:cubicBezTo>
                <a:cubicBezTo>
                  <a:pt x="914400" y="234545"/>
                  <a:pt x="883161" y="231115"/>
                  <a:pt x="857250" y="244070"/>
                </a:cubicBezTo>
                <a:cubicBezTo>
                  <a:pt x="841891" y="251749"/>
                  <a:pt x="842084" y="276206"/>
                  <a:pt x="828675" y="286933"/>
                </a:cubicBezTo>
                <a:cubicBezTo>
                  <a:pt x="816915" y="296341"/>
                  <a:pt x="800100" y="296458"/>
                  <a:pt x="785812" y="301220"/>
                </a:cubicBezTo>
                <a:cubicBezTo>
                  <a:pt x="776287" y="315508"/>
                  <a:pt x="768230" y="330891"/>
                  <a:pt x="757237" y="344083"/>
                </a:cubicBezTo>
                <a:cubicBezTo>
                  <a:pt x="744302" y="359605"/>
                  <a:pt x="722736" y="368551"/>
                  <a:pt x="714375" y="386945"/>
                </a:cubicBezTo>
                <a:cubicBezTo>
                  <a:pt x="698124" y="422697"/>
                  <a:pt x="698219" y="463988"/>
                  <a:pt x="685800" y="501245"/>
                </a:cubicBezTo>
                <a:cubicBezTo>
                  <a:pt x="679065" y="521451"/>
                  <a:pt x="666750" y="539345"/>
                  <a:pt x="657225" y="558395"/>
                </a:cubicBezTo>
                <a:cubicBezTo>
                  <a:pt x="663334" y="637812"/>
                  <a:pt x="639693" y="726602"/>
                  <a:pt x="700087" y="786995"/>
                </a:cubicBezTo>
                <a:cubicBezTo>
                  <a:pt x="712229" y="799137"/>
                  <a:pt x="727591" y="807891"/>
                  <a:pt x="742950" y="815570"/>
                </a:cubicBezTo>
                <a:cubicBezTo>
                  <a:pt x="782714" y="835452"/>
                  <a:pt x="860100" y="859383"/>
                  <a:pt x="900112" y="872720"/>
                </a:cubicBezTo>
                <a:lnTo>
                  <a:pt x="942975" y="887008"/>
                </a:lnTo>
                <a:cubicBezTo>
                  <a:pt x="990600" y="877483"/>
                  <a:pt x="1040519" y="875868"/>
                  <a:pt x="1085850" y="858433"/>
                </a:cubicBezTo>
                <a:cubicBezTo>
                  <a:pt x="1104709" y="851180"/>
                  <a:pt x="1115562" y="830911"/>
                  <a:pt x="1128712" y="815570"/>
                </a:cubicBezTo>
                <a:cubicBezTo>
                  <a:pt x="1163876" y="774545"/>
                  <a:pt x="1179242" y="750056"/>
                  <a:pt x="1200150" y="701270"/>
                </a:cubicBezTo>
                <a:cubicBezTo>
                  <a:pt x="1206082" y="687428"/>
                  <a:pt x="1209675" y="672695"/>
                  <a:pt x="1214437" y="658408"/>
                </a:cubicBezTo>
                <a:cubicBezTo>
                  <a:pt x="1204912" y="591733"/>
                  <a:pt x="1218571" y="517259"/>
                  <a:pt x="1185862" y="458383"/>
                </a:cubicBezTo>
                <a:cubicBezTo>
                  <a:pt x="1165175" y="421146"/>
                  <a:pt x="1109662" y="420283"/>
                  <a:pt x="1071562" y="401233"/>
                </a:cubicBezTo>
                <a:lnTo>
                  <a:pt x="1014412" y="372658"/>
                </a:lnTo>
                <a:cubicBezTo>
                  <a:pt x="870949" y="381624"/>
                  <a:pt x="826335" y="346032"/>
                  <a:pt x="742950" y="415520"/>
                </a:cubicBezTo>
                <a:cubicBezTo>
                  <a:pt x="727428" y="428455"/>
                  <a:pt x="711831" y="441941"/>
                  <a:pt x="700087" y="458383"/>
                </a:cubicBezTo>
                <a:cubicBezTo>
                  <a:pt x="687707" y="475714"/>
                  <a:pt x="681037" y="496483"/>
                  <a:pt x="671512" y="515533"/>
                </a:cubicBezTo>
                <a:cubicBezTo>
                  <a:pt x="676275" y="591733"/>
                  <a:pt x="675484" y="668484"/>
                  <a:pt x="685800" y="744133"/>
                </a:cubicBezTo>
                <a:cubicBezTo>
                  <a:pt x="689870" y="773977"/>
                  <a:pt x="693076" y="808559"/>
                  <a:pt x="714375" y="829858"/>
                </a:cubicBezTo>
                <a:cubicBezTo>
                  <a:pt x="766429" y="881912"/>
                  <a:pt x="797049" y="925608"/>
                  <a:pt x="857250" y="958445"/>
                </a:cubicBezTo>
                <a:cubicBezTo>
                  <a:pt x="894646" y="978843"/>
                  <a:pt x="971550" y="1015595"/>
                  <a:pt x="971550" y="1015595"/>
                </a:cubicBezTo>
                <a:cubicBezTo>
                  <a:pt x="1019175" y="1006070"/>
                  <a:pt x="1070210" y="1007118"/>
                  <a:pt x="1114425" y="987020"/>
                </a:cubicBezTo>
                <a:cubicBezTo>
                  <a:pt x="1128135" y="980788"/>
                  <a:pt x="1120358" y="956689"/>
                  <a:pt x="1128712" y="944158"/>
                </a:cubicBezTo>
                <a:cubicBezTo>
                  <a:pt x="1139920" y="927346"/>
                  <a:pt x="1157287" y="915583"/>
                  <a:pt x="1171575" y="901295"/>
                </a:cubicBezTo>
                <a:cubicBezTo>
                  <a:pt x="1215273" y="770197"/>
                  <a:pt x="1142228" y="974277"/>
                  <a:pt x="1228725" y="801283"/>
                </a:cubicBezTo>
                <a:cubicBezTo>
                  <a:pt x="1237507" y="783720"/>
                  <a:pt x="1237618" y="763014"/>
                  <a:pt x="1243012" y="744133"/>
                </a:cubicBezTo>
                <a:cubicBezTo>
                  <a:pt x="1247149" y="729652"/>
                  <a:pt x="1252537" y="715558"/>
                  <a:pt x="1257300" y="701270"/>
                </a:cubicBezTo>
                <a:cubicBezTo>
                  <a:pt x="1247775" y="625070"/>
                  <a:pt x="1250394" y="546343"/>
                  <a:pt x="1228725" y="472670"/>
                </a:cubicBezTo>
                <a:cubicBezTo>
                  <a:pt x="1224475" y="458222"/>
                  <a:pt x="1199333" y="465118"/>
                  <a:pt x="1185862" y="458383"/>
                </a:cubicBezTo>
                <a:cubicBezTo>
                  <a:pt x="1170503" y="450704"/>
                  <a:pt x="1157909" y="438327"/>
                  <a:pt x="1143000" y="429808"/>
                </a:cubicBezTo>
                <a:cubicBezTo>
                  <a:pt x="1084137" y="396172"/>
                  <a:pt x="1070378" y="396076"/>
                  <a:pt x="1000125" y="372658"/>
                </a:cubicBezTo>
                <a:cubicBezTo>
                  <a:pt x="962025" y="377420"/>
                  <a:pt x="923075" y="377633"/>
                  <a:pt x="885825" y="386945"/>
                </a:cubicBezTo>
                <a:cubicBezTo>
                  <a:pt x="846600" y="396751"/>
                  <a:pt x="801860" y="435632"/>
                  <a:pt x="771525" y="458383"/>
                </a:cubicBezTo>
                <a:cubicBezTo>
                  <a:pt x="762000" y="477433"/>
                  <a:pt x="751600" y="496070"/>
                  <a:pt x="742950" y="515533"/>
                </a:cubicBezTo>
                <a:cubicBezTo>
                  <a:pt x="720172" y="566784"/>
                  <a:pt x="715797" y="582705"/>
                  <a:pt x="700087" y="629833"/>
                </a:cubicBezTo>
                <a:cubicBezTo>
                  <a:pt x="706562" y="655732"/>
                  <a:pt x="731356" y="761114"/>
                  <a:pt x="742950" y="772708"/>
                </a:cubicBezTo>
                <a:cubicBezTo>
                  <a:pt x="757237" y="786995"/>
                  <a:pt x="770290" y="802635"/>
                  <a:pt x="785812" y="815570"/>
                </a:cubicBezTo>
                <a:cubicBezTo>
                  <a:pt x="799004" y="826563"/>
                  <a:pt x="812228" y="839211"/>
                  <a:pt x="828675" y="844145"/>
                </a:cubicBezTo>
                <a:cubicBezTo>
                  <a:pt x="860931" y="853822"/>
                  <a:pt x="895554" y="852409"/>
                  <a:pt x="928687" y="858433"/>
                </a:cubicBezTo>
                <a:cubicBezTo>
                  <a:pt x="948007" y="861946"/>
                  <a:pt x="966787" y="867958"/>
                  <a:pt x="985837" y="872720"/>
                </a:cubicBezTo>
                <a:cubicBezTo>
                  <a:pt x="1057275" y="863195"/>
                  <a:pt x="1131009" y="864481"/>
                  <a:pt x="1200150" y="844145"/>
                </a:cubicBezTo>
                <a:cubicBezTo>
                  <a:pt x="1216624" y="839300"/>
                  <a:pt x="1216583" y="813425"/>
                  <a:pt x="1228725" y="801283"/>
                </a:cubicBezTo>
                <a:cubicBezTo>
                  <a:pt x="1240867" y="789141"/>
                  <a:pt x="1257300" y="782233"/>
                  <a:pt x="1271587" y="772708"/>
                </a:cubicBezTo>
                <a:cubicBezTo>
                  <a:pt x="1276350" y="748895"/>
                  <a:pt x="1280607" y="724976"/>
                  <a:pt x="1285875" y="701270"/>
                </a:cubicBezTo>
                <a:cubicBezTo>
                  <a:pt x="1290135" y="682101"/>
                  <a:pt x="1301561" y="663706"/>
                  <a:pt x="1300162" y="644120"/>
                </a:cubicBezTo>
                <a:cubicBezTo>
                  <a:pt x="1296702" y="595675"/>
                  <a:pt x="1285870" y="547665"/>
                  <a:pt x="1271587" y="501245"/>
                </a:cubicBezTo>
                <a:cubicBezTo>
                  <a:pt x="1266537" y="484833"/>
                  <a:pt x="1256203" y="469376"/>
                  <a:pt x="1243012" y="458383"/>
                </a:cubicBezTo>
                <a:cubicBezTo>
                  <a:pt x="1226650" y="444748"/>
                  <a:pt x="1204912" y="439333"/>
                  <a:pt x="1185862" y="429808"/>
                </a:cubicBezTo>
                <a:cubicBezTo>
                  <a:pt x="1166812" y="405995"/>
                  <a:pt x="1150275" y="379933"/>
                  <a:pt x="1128712" y="358370"/>
                </a:cubicBezTo>
                <a:cubicBezTo>
                  <a:pt x="1094390" y="324047"/>
                  <a:pt x="1083660" y="332939"/>
                  <a:pt x="1042987" y="315508"/>
                </a:cubicBezTo>
                <a:cubicBezTo>
                  <a:pt x="1023410" y="307118"/>
                  <a:pt x="1003898" y="298221"/>
                  <a:pt x="985837" y="286933"/>
                </a:cubicBezTo>
                <a:cubicBezTo>
                  <a:pt x="869770" y="214391"/>
                  <a:pt x="995322" y="266282"/>
                  <a:pt x="842962" y="215495"/>
                </a:cubicBezTo>
                <a:cubicBezTo>
                  <a:pt x="571392" y="240184"/>
                  <a:pt x="746743" y="183127"/>
                  <a:pt x="657225" y="272645"/>
                </a:cubicBezTo>
                <a:cubicBezTo>
                  <a:pt x="640387" y="289483"/>
                  <a:pt x="615895" y="297710"/>
                  <a:pt x="600075" y="315508"/>
                </a:cubicBezTo>
                <a:cubicBezTo>
                  <a:pt x="577259" y="341176"/>
                  <a:pt x="542925" y="401233"/>
                  <a:pt x="542925" y="401233"/>
                </a:cubicBezTo>
                <a:cubicBezTo>
                  <a:pt x="548047" y="524170"/>
                  <a:pt x="447194" y="773542"/>
                  <a:pt x="628650" y="758420"/>
                </a:cubicBezTo>
                <a:cubicBezTo>
                  <a:pt x="663202" y="755541"/>
                  <a:pt x="695325" y="739370"/>
                  <a:pt x="728662" y="729845"/>
                </a:cubicBezTo>
                <a:cubicBezTo>
                  <a:pt x="799282" y="623915"/>
                  <a:pt x="779077" y="677796"/>
                  <a:pt x="800100" y="572683"/>
                </a:cubicBezTo>
                <a:cubicBezTo>
                  <a:pt x="746943" y="306897"/>
                  <a:pt x="814446" y="507043"/>
                  <a:pt x="728662" y="386945"/>
                </a:cubicBezTo>
                <a:cubicBezTo>
                  <a:pt x="714599" y="367256"/>
                  <a:pt x="694011" y="304932"/>
                  <a:pt x="671512" y="286933"/>
                </a:cubicBezTo>
                <a:cubicBezTo>
                  <a:pt x="659752" y="277525"/>
                  <a:pt x="642937" y="277408"/>
                  <a:pt x="628650" y="272645"/>
                </a:cubicBezTo>
                <a:cubicBezTo>
                  <a:pt x="619125" y="258358"/>
                  <a:pt x="613484" y="240510"/>
                  <a:pt x="600075" y="229783"/>
                </a:cubicBezTo>
                <a:cubicBezTo>
                  <a:pt x="588315" y="220375"/>
                  <a:pt x="569743" y="223849"/>
                  <a:pt x="557212" y="215495"/>
                </a:cubicBezTo>
                <a:cubicBezTo>
                  <a:pt x="540400" y="204287"/>
                  <a:pt x="528637" y="186920"/>
                  <a:pt x="514350" y="172633"/>
                </a:cubicBezTo>
                <a:cubicBezTo>
                  <a:pt x="452437" y="177395"/>
                  <a:pt x="390228" y="179218"/>
                  <a:pt x="328612" y="186920"/>
                </a:cubicBezTo>
                <a:cubicBezTo>
                  <a:pt x="277167" y="193351"/>
                  <a:pt x="282197" y="209674"/>
                  <a:pt x="242887" y="244070"/>
                </a:cubicBezTo>
                <a:cubicBezTo>
                  <a:pt x="219937" y="264151"/>
                  <a:pt x="195262" y="282170"/>
                  <a:pt x="171450" y="301220"/>
                </a:cubicBezTo>
                <a:cubicBezTo>
                  <a:pt x="166687" y="315508"/>
                  <a:pt x="163394" y="330372"/>
                  <a:pt x="157162" y="344083"/>
                </a:cubicBezTo>
                <a:cubicBezTo>
                  <a:pt x="139535" y="382862"/>
                  <a:pt x="100012" y="458383"/>
                  <a:pt x="100012" y="458383"/>
                </a:cubicBezTo>
                <a:cubicBezTo>
                  <a:pt x="104775" y="486958"/>
                  <a:pt x="108016" y="515829"/>
                  <a:pt x="114300" y="544108"/>
                </a:cubicBezTo>
                <a:cubicBezTo>
                  <a:pt x="117567" y="558810"/>
                  <a:pt x="118946" y="575400"/>
                  <a:pt x="128587" y="586970"/>
                </a:cubicBezTo>
                <a:cubicBezTo>
                  <a:pt x="143831" y="605263"/>
                  <a:pt x="168899" y="612995"/>
                  <a:pt x="185737" y="629833"/>
                </a:cubicBezTo>
                <a:cubicBezTo>
                  <a:pt x="238392" y="682488"/>
                  <a:pt x="218971" y="699614"/>
                  <a:pt x="285750" y="744133"/>
                </a:cubicBezTo>
                <a:cubicBezTo>
                  <a:pt x="321193" y="767762"/>
                  <a:pt x="358725" y="790952"/>
                  <a:pt x="400050" y="801283"/>
                </a:cubicBezTo>
                <a:cubicBezTo>
                  <a:pt x="438150" y="810808"/>
                  <a:pt x="475612" y="823402"/>
                  <a:pt x="514350" y="829858"/>
                </a:cubicBezTo>
                <a:cubicBezTo>
                  <a:pt x="619444" y="847373"/>
                  <a:pt x="571971" y="837119"/>
                  <a:pt x="657225" y="858433"/>
                </a:cubicBezTo>
                <a:cubicBezTo>
                  <a:pt x="704850" y="848908"/>
                  <a:pt x="755885" y="849956"/>
                  <a:pt x="800100" y="829858"/>
                </a:cubicBezTo>
                <a:cubicBezTo>
                  <a:pt x="813811" y="823626"/>
                  <a:pt x="808454" y="800838"/>
                  <a:pt x="814387" y="786995"/>
                </a:cubicBezTo>
                <a:cubicBezTo>
                  <a:pt x="822777" y="767418"/>
                  <a:pt x="834572" y="749421"/>
                  <a:pt x="842962" y="729845"/>
                </a:cubicBezTo>
                <a:cubicBezTo>
                  <a:pt x="848895" y="716002"/>
                  <a:pt x="847842" y="698743"/>
                  <a:pt x="857250" y="686983"/>
                </a:cubicBezTo>
                <a:cubicBezTo>
                  <a:pt x="867977" y="673575"/>
                  <a:pt x="885825" y="667933"/>
                  <a:pt x="900112" y="658408"/>
                </a:cubicBezTo>
                <a:cubicBezTo>
                  <a:pt x="934519" y="520779"/>
                  <a:pt x="952253" y="510936"/>
                  <a:pt x="900112" y="344083"/>
                </a:cubicBezTo>
                <a:cubicBezTo>
                  <a:pt x="894990" y="327693"/>
                  <a:pt x="871537" y="325033"/>
                  <a:pt x="857250" y="315508"/>
                </a:cubicBezTo>
                <a:cubicBezTo>
                  <a:pt x="785511" y="207898"/>
                  <a:pt x="882238" y="332167"/>
                  <a:pt x="771525" y="258358"/>
                </a:cubicBezTo>
                <a:cubicBezTo>
                  <a:pt x="757237" y="248833"/>
                  <a:pt x="757511" y="224596"/>
                  <a:pt x="742950" y="215495"/>
                </a:cubicBezTo>
                <a:cubicBezTo>
                  <a:pt x="717408" y="199531"/>
                  <a:pt x="685800" y="196445"/>
                  <a:pt x="657225" y="186920"/>
                </a:cubicBezTo>
                <a:cubicBezTo>
                  <a:pt x="614362" y="191683"/>
                  <a:pt x="570659" y="191511"/>
                  <a:pt x="528637" y="201208"/>
                </a:cubicBezTo>
                <a:cubicBezTo>
                  <a:pt x="452033" y="218886"/>
                  <a:pt x="443720" y="270627"/>
                  <a:pt x="414337" y="344083"/>
                </a:cubicBezTo>
                <a:lnTo>
                  <a:pt x="385762" y="415520"/>
                </a:lnTo>
                <a:cubicBezTo>
                  <a:pt x="396821" y="526105"/>
                  <a:pt x="381025" y="539385"/>
                  <a:pt x="428625" y="615545"/>
                </a:cubicBezTo>
                <a:cubicBezTo>
                  <a:pt x="441245" y="635738"/>
                  <a:pt x="452229" y="658689"/>
                  <a:pt x="471487" y="672695"/>
                </a:cubicBezTo>
                <a:cubicBezTo>
                  <a:pt x="505937" y="697749"/>
                  <a:pt x="550344" y="706217"/>
                  <a:pt x="585787" y="729845"/>
                </a:cubicBezTo>
                <a:cubicBezTo>
                  <a:pt x="600075" y="739370"/>
                  <a:pt x="614677" y="748439"/>
                  <a:pt x="628650" y="758420"/>
                </a:cubicBezTo>
                <a:cubicBezTo>
                  <a:pt x="648027" y="772261"/>
                  <a:pt x="663691" y="792439"/>
                  <a:pt x="685800" y="801283"/>
                </a:cubicBezTo>
                <a:cubicBezTo>
                  <a:pt x="712697" y="812042"/>
                  <a:pt x="743052" y="810231"/>
                  <a:pt x="771525" y="815570"/>
                </a:cubicBezTo>
                <a:cubicBezTo>
                  <a:pt x="819261" y="824520"/>
                  <a:pt x="914400" y="844145"/>
                  <a:pt x="914400" y="844145"/>
                </a:cubicBezTo>
                <a:cubicBezTo>
                  <a:pt x="942975" y="834620"/>
                  <a:pt x="978826" y="836869"/>
                  <a:pt x="1000125" y="815570"/>
                </a:cubicBezTo>
                <a:cubicBezTo>
                  <a:pt x="1021424" y="794271"/>
                  <a:pt x="1019175" y="758420"/>
                  <a:pt x="1028700" y="729845"/>
                </a:cubicBezTo>
                <a:cubicBezTo>
                  <a:pt x="1048418" y="670692"/>
                  <a:pt x="1034633" y="699515"/>
                  <a:pt x="1071562" y="644120"/>
                </a:cubicBezTo>
                <a:cubicBezTo>
                  <a:pt x="1094835" y="527758"/>
                  <a:pt x="1072654" y="616116"/>
                  <a:pt x="1114425" y="501245"/>
                </a:cubicBezTo>
                <a:cubicBezTo>
                  <a:pt x="1152511" y="396510"/>
                  <a:pt x="1115612" y="433779"/>
                  <a:pt x="1185862" y="386945"/>
                </a:cubicBezTo>
                <a:cubicBezTo>
                  <a:pt x="1195387" y="358370"/>
                  <a:pt x="1227907" y="328161"/>
                  <a:pt x="1214437" y="301220"/>
                </a:cubicBezTo>
                <a:cubicBezTo>
                  <a:pt x="1204912" y="282170"/>
                  <a:pt x="1199497" y="260432"/>
                  <a:pt x="1185862" y="244070"/>
                </a:cubicBezTo>
                <a:cubicBezTo>
                  <a:pt x="1171437" y="226760"/>
                  <a:pt x="1101106" y="194548"/>
                  <a:pt x="1085850" y="186920"/>
                </a:cubicBezTo>
                <a:cubicBezTo>
                  <a:pt x="1028700" y="191683"/>
                  <a:pt x="966940" y="178222"/>
                  <a:pt x="914400" y="201208"/>
                </a:cubicBezTo>
                <a:cubicBezTo>
                  <a:pt x="882937" y="214973"/>
                  <a:pt x="857250" y="286933"/>
                  <a:pt x="857250" y="286933"/>
                </a:cubicBezTo>
                <a:cubicBezTo>
                  <a:pt x="862012" y="377420"/>
                  <a:pt x="854582" y="469383"/>
                  <a:pt x="871537" y="558395"/>
                </a:cubicBezTo>
                <a:cubicBezTo>
                  <a:pt x="874750" y="575263"/>
                  <a:pt x="902258" y="574828"/>
                  <a:pt x="914400" y="586970"/>
                </a:cubicBezTo>
                <a:cubicBezTo>
                  <a:pt x="979026" y="651596"/>
                  <a:pt x="902393" y="616306"/>
                  <a:pt x="985837" y="644120"/>
                </a:cubicBezTo>
                <a:cubicBezTo>
                  <a:pt x="1000125" y="658408"/>
                  <a:pt x="1011888" y="675775"/>
                  <a:pt x="1028700" y="686983"/>
                </a:cubicBezTo>
                <a:cubicBezTo>
                  <a:pt x="1041231" y="695337"/>
                  <a:pt x="1057720" y="695338"/>
                  <a:pt x="1071562" y="701270"/>
                </a:cubicBezTo>
                <a:cubicBezTo>
                  <a:pt x="1091138" y="709660"/>
                  <a:pt x="1108937" y="721935"/>
                  <a:pt x="1128712" y="729845"/>
                </a:cubicBezTo>
                <a:cubicBezTo>
                  <a:pt x="1156678" y="741032"/>
                  <a:pt x="1214437" y="758420"/>
                  <a:pt x="1214437" y="758420"/>
                </a:cubicBezTo>
                <a:cubicBezTo>
                  <a:pt x="1276350" y="748895"/>
                  <a:pt x="1340748" y="749654"/>
                  <a:pt x="1400175" y="729845"/>
                </a:cubicBezTo>
                <a:cubicBezTo>
                  <a:pt x="1416465" y="724415"/>
                  <a:pt x="1421776" y="702674"/>
                  <a:pt x="1428750" y="686983"/>
                </a:cubicBezTo>
                <a:cubicBezTo>
                  <a:pt x="1440983" y="659458"/>
                  <a:pt x="1447800" y="629833"/>
                  <a:pt x="1457325" y="601258"/>
                </a:cubicBezTo>
                <a:cubicBezTo>
                  <a:pt x="1464060" y="581052"/>
                  <a:pt x="1476375" y="563158"/>
                  <a:pt x="1485900" y="544108"/>
                </a:cubicBezTo>
                <a:cubicBezTo>
                  <a:pt x="1477832" y="499737"/>
                  <a:pt x="1465013" y="369902"/>
                  <a:pt x="1428750" y="315508"/>
                </a:cubicBezTo>
                <a:cubicBezTo>
                  <a:pt x="1384230" y="248729"/>
                  <a:pt x="1367106" y="268151"/>
                  <a:pt x="1314450" y="215495"/>
                </a:cubicBezTo>
                <a:cubicBezTo>
                  <a:pt x="1200913" y="101958"/>
                  <a:pt x="1344668" y="204188"/>
                  <a:pt x="1214437" y="129770"/>
                </a:cubicBezTo>
                <a:cubicBezTo>
                  <a:pt x="1199528" y="121251"/>
                  <a:pt x="1188378" y="104732"/>
                  <a:pt x="1171575" y="101195"/>
                </a:cubicBezTo>
                <a:cubicBezTo>
                  <a:pt x="1096429" y="85375"/>
                  <a:pt x="1019175" y="82145"/>
                  <a:pt x="942975" y="72620"/>
                </a:cubicBezTo>
                <a:cubicBezTo>
                  <a:pt x="890587" y="77383"/>
                  <a:pt x="836392" y="72457"/>
                  <a:pt x="785812" y="86908"/>
                </a:cubicBezTo>
                <a:cubicBezTo>
                  <a:pt x="766384" y="92459"/>
                  <a:pt x="758291" y="116621"/>
                  <a:pt x="742950" y="129770"/>
                </a:cubicBezTo>
                <a:cubicBezTo>
                  <a:pt x="687772" y="177065"/>
                  <a:pt x="687249" y="162321"/>
                  <a:pt x="642937" y="215495"/>
                </a:cubicBezTo>
                <a:cubicBezTo>
                  <a:pt x="631944" y="228687"/>
                  <a:pt x="625770" y="245524"/>
                  <a:pt x="614362" y="258358"/>
                </a:cubicBezTo>
                <a:cubicBezTo>
                  <a:pt x="587514" y="288562"/>
                  <a:pt x="552884" y="311754"/>
                  <a:pt x="528637" y="344083"/>
                </a:cubicBezTo>
                <a:cubicBezTo>
                  <a:pt x="501759" y="379921"/>
                  <a:pt x="446213" y="451781"/>
                  <a:pt x="428625" y="486958"/>
                </a:cubicBezTo>
                <a:cubicBezTo>
                  <a:pt x="419100" y="506008"/>
                  <a:pt x="410617" y="525616"/>
                  <a:pt x="400050" y="544108"/>
                </a:cubicBezTo>
                <a:cubicBezTo>
                  <a:pt x="319271" y="685470"/>
                  <a:pt x="429252" y="471417"/>
                  <a:pt x="342900" y="644120"/>
                </a:cubicBezTo>
                <a:cubicBezTo>
                  <a:pt x="343764" y="648441"/>
                  <a:pt x="365265" y="761840"/>
                  <a:pt x="371475" y="772708"/>
                </a:cubicBezTo>
                <a:cubicBezTo>
                  <a:pt x="381500" y="790251"/>
                  <a:pt x="397525" y="804362"/>
                  <a:pt x="414337" y="815570"/>
                </a:cubicBezTo>
                <a:cubicBezTo>
                  <a:pt x="426868" y="823924"/>
                  <a:pt x="442912" y="825095"/>
                  <a:pt x="457200" y="829858"/>
                </a:cubicBezTo>
                <a:cubicBezTo>
                  <a:pt x="562499" y="908831"/>
                  <a:pt x="464498" y="846882"/>
                  <a:pt x="571500" y="887008"/>
                </a:cubicBezTo>
                <a:cubicBezTo>
                  <a:pt x="591442" y="894486"/>
                  <a:pt x="609074" y="907193"/>
                  <a:pt x="628650" y="915583"/>
                </a:cubicBezTo>
                <a:cubicBezTo>
                  <a:pt x="642492" y="921515"/>
                  <a:pt x="657225" y="925108"/>
                  <a:pt x="671512" y="929870"/>
                </a:cubicBezTo>
                <a:cubicBezTo>
                  <a:pt x="723900" y="920345"/>
                  <a:pt x="777226" y="915015"/>
                  <a:pt x="828675" y="901295"/>
                </a:cubicBezTo>
                <a:cubicBezTo>
                  <a:pt x="858888" y="893238"/>
                  <a:pt x="902203" y="861801"/>
                  <a:pt x="928687" y="844145"/>
                </a:cubicBezTo>
                <a:cubicBezTo>
                  <a:pt x="941427" y="818666"/>
                  <a:pt x="974792" y="762266"/>
                  <a:pt x="971550" y="729845"/>
                </a:cubicBezTo>
                <a:cubicBezTo>
                  <a:pt x="968553" y="699874"/>
                  <a:pt x="954560" y="671924"/>
                  <a:pt x="942975" y="644120"/>
                </a:cubicBezTo>
                <a:cubicBezTo>
                  <a:pt x="933623" y="621676"/>
                  <a:pt x="895695" y="542710"/>
                  <a:pt x="871537" y="515533"/>
                </a:cubicBezTo>
                <a:cubicBezTo>
                  <a:pt x="800361" y="435460"/>
                  <a:pt x="808095" y="444663"/>
                  <a:pt x="742950" y="401233"/>
                </a:cubicBezTo>
                <a:cubicBezTo>
                  <a:pt x="685800" y="405995"/>
                  <a:pt x="628345" y="407941"/>
                  <a:pt x="571500" y="415520"/>
                </a:cubicBezTo>
                <a:cubicBezTo>
                  <a:pt x="556572" y="417510"/>
                  <a:pt x="542108" y="423073"/>
                  <a:pt x="528637" y="429808"/>
                </a:cubicBezTo>
                <a:cubicBezTo>
                  <a:pt x="496529" y="445862"/>
                  <a:pt x="465481" y="474163"/>
                  <a:pt x="442912" y="501245"/>
                </a:cubicBezTo>
                <a:cubicBezTo>
                  <a:pt x="431919" y="514437"/>
                  <a:pt x="423862" y="529820"/>
                  <a:pt x="414337" y="544108"/>
                </a:cubicBezTo>
                <a:cubicBezTo>
                  <a:pt x="419100" y="610783"/>
                  <a:pt x="421243" y="677697"/>
                  <a:pt x="428625" y="744133"/>
                </a:cubicBezTo>
                <a:cubicBezTo>
                  <a:pt x="430793" y="763649"/>
                  <a:pt x="433170" y="784234"/>
                  <a:pt x="442912" y="801283"/>
                </a:cubicBezTo>
                <a:cubicBezTo>
                  <a:pt x="452937" y="818826"/>
                  <a:pt x="471487" y="829858"/>
                  <a:pt x="485775" y="844145"/>
                </a:cubicBezTo>
                <a:cubicBezTo>
                  <a:pt x="490537" y="858433"/>
                  <a:pt x="491708" y="874477"/>
                  <a:pt x="500062" y="887008"/>
                </a:cubicBezTo>
                <a:cubicBezTo>
                  <a:pt x="535157" y="939650"/>
                  <a:pt x="557043" y="932970"/>
                  <a:pt x="614362" y="958445"/>
                </a:cubicBezTo>
                <a:cubicBezTo>
                  <a:pt x="633825" y="967095"/>
                  <a:pt x="651306" y="980285"/>
                  <a:pt x="671512" y="987020"/>
                </a:cubicBezTo>
                <a:cubicBezTo>
                  <a:pt x="694550" y="994699"/>
                  <a:pt x="719391" y="995418"/>
                  <a:pt x="742950" y="1001308"/>
                </a:cubicBezTo>
                <a:cubicBezTo>
                  <a:pt x="876987" y="1034817"/>
                  <a:pt x="626913" y="997939"/>
                  <a:pt x="914400" y="1029883"/>
                </a:cubicBezTo>
                <a:cubicBezTo>
                  <a:pt x="938212" y="1020358"/>
                  <a:pt x="969146" y="1020780"/>
                  <a:pt x="985837" y="1001308"/>
                </a:cubicBezTo>
                <a:cubicBezTo>
                  <a:pt x="1019010" y="962606"/>
                  <a:pt x="998086" y="904562"/>
                  <a:pt x="971550" y="872720"/>
                </a:cubicBezTo>
                <a:cubicBezTo>
                  <a:pt x="960557" y="859528"/>
                  <a:pt x="942975" y="853670"/>
                  <a:pt x="928687" y="844145"/>
                </a:cubicBezTo>
                <a:cubicBezTo>
                  <a:pt x="933450" y="863195"/>
                  <a:pt x="935240" y="883246"/>
                  <a:pt x="942975" y="901295"/>
                </a:cubicBezTo>
                <a:cubicBezTo>
                  <a:pt x="958561" y="937663"/>
                  <a:pt x="979776" y="955415"/>
                  <a:pt x="1014412" y="972733"/>
                </a:cubicBezTo>
                <a:cubicBezTo>
                  <a:pt x="1027883" y="979468"/>
                  <a:pt x="1042276" y="985657"/>
                  <a:pt x="1057275" y="987020"/>
                </a:cubicBezTo>
                <a:cubicBezTo>
                  <a:pt x="1095219" y="990469"/>
                  <a:pt x="1133475" y="987020"/>
                  <a:pt x="1171575" y="987020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Игра «круг-шар» Посмотри внимательно на предметы. Назови, что похоже на круг, а что на шар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Алла</cp:lastModifiedBy>
  <cp:revision>32</cp:revision>
  <dcterms:created xsi:type="dcterms:W3CDTF">2012-08-01T11:30:26Z</dcterms:created>
  <dcterms:modified xsi:type="dcterms:W3CDTF">2020-04-05T09:26:44Z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