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CC"/>
    <a:srgbClr val="006600"/>
    <a:srgbClr val="6699FF"/>
    <a:srgbClr val="33CC33"/>
    <a:srgbClr val="FF0066"/>
    <a:srgbClr val="990099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A9E7-2F94-4510-BB50-7EEB9B900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8037-58E6-491F-B483-7FF539D00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CD86-3A2E-476B-B342-CC8E05814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3848-256C-466E-B8BA-381AB5035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86CA-F17A-4F81-B480-C693ED37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3C15-AC7C-415B-A954-CC623C471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4AE9-7F85-4843-8520-B6E3D170D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FD3A2-434D-4D2C-8280-EF894894C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C57A6-D821-46B3-9F01-2D146D52B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314A-AFDA-4FD1-8401-95033FEE5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66D64-A8E2-4E96-B2FB-EAD57B0DD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A6C36F-C348-43B5-96F4-225A2E955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bin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682518" flipH="1">
            <a:off x="6011863" y="2636838"/>
            <a:ext cx="28082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4213" y="5084763"/>
            <a:ext cx="792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93062" cy="2620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Электронная </a:t>
            </a:r>
            <a:r>
              <a:rPr lang="ru-RU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физкульминутка</a:t>
            </a:r>
            <a:endParaRPr lang="ru-RU" sz="3600" b="1" kern="10" dirty="0" smtClean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для глаз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053" name="Picture 5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ru-RU" sz="2400" dirty="0" smtClean="0"/>
              <a:t>Уважаемые родители перед вами гимнастика для глаз. </a:t>
            </a:r>
            <a:r>
              <a:rPr lang="ru-RU" sz="2400" dirty="0" smtClean="0"/>
              <a:t>Выполняем гимнастику в очках, если ребенок их носит. Основная </a:t>
            </a:r>
            <a:r>
              <a:rPr lang="ru-RU" sz="2400" dirty="0" smtClean="0"/>
              <a:t>задача ребенка следить за предметами на картинке. Прослеживает только глазками, голова должна быть прямо. Если предмет моргает, то и ребенок должен в этот момент проморгать глазками. По возможности пожалуйста проконтролируйте ребенка.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33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-5814053">
            <a:off x="931863" y="4189412"/>
            <a:ext cx="11191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60</Words>
  <Application>Microsoft Office PowerPoint</Application>
  <PresentationFormat>Экран (4:3)</PresentationFormat>
  <Paragraphs>3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Слайд 1</vt:lpstr>
      <vt:lpstr>Уважаемые родители перед вами гимнастика для глаз. Выполняем гимнастику в очках, если ребенок их носит. Основная задача ребенка следить за предметами на картинке. Прослеживает только глазками, голова должна быть прямо. Если предмет моргает, то и ребенок должен в этот момент проморгать глазками. По возможности пожалуйста проконтролируйте ребенка.</vt:lpstr>
      <vt:lpstr>Слайд 3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Алла</cp:lastModifiedBy>
  <cp:revision>50</cp:revision>
  <dcterms:created xsi:type="dcterms:W3CDTF">2009-02-23T12:31:33Z</dcterms:created>
  <dcterms:modified xsi:type="dcterms:W3CDTF">2020-04-21T10:41:33Z</dcterms:modified>
</cp:coreProperties>
</file>