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CC"/>
    <a:srgbClr val="006600"/>
    <a:srgbClr val="6699FF"/>
    <a:srgbClr val="33CC33"/>
    <a:srgbClr val="FF0066"/>
    <a:srgbClr val="990099"/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A9E7-2F94-4510-BB50-7EEB9B900D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D8037-58E6-491F-B483-7FF539D00C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BCD86-3A2E-476B-B342-CC8E058144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E3848-256C-466E-B8BA-381AB5035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4D86CA-F17A-4F81-B480-C693ED37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3C15-AC7C-415B-A954-CC623C471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4AE9-7F85-4843-8520-B6E3D170D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FD3A2-434D-4D2C-8280-EF894894C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C57A6-D821-46B3-9F01-2D146D52B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E7314A-AFDA-4FD1-8401-95033FEE5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66D64-A8E2-4E96-B2FB-EAD57B0DD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0A6C36F-C348-43B5-96F4-225A2E955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bin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682518" flipH="1">
            <a:off x="6011863" y="2636838"/>
            <a:ext cx="28082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684213" y="5084763"/>
            <a:ext cx="79216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i="1">
              <a:solidFill>
                <a:schemeClr val="accent2"/>
              </a:solidFill>
            </a:endParaRPr>
          </a:p>
          <a:p>
            <a:endParaRPr lang="ru-RU">
              <a:solidFill>
                <a:schemeClr val="accent2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93062" cy="26209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5931"/>
              </a:avLst>
            </a:prstTxWarp>
          </a:bodyPr>
          <a:lstStyle/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Электронная </a:t>
            </a:r>
            <a:r>
              <a:rPr lang="ru-RU" sz="3600" b="1" kern="10" dirty="0" err="1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физкульминутка</a:t>
            </a:r>
            <a:endParaRPr lang="ru-RU" sz="3600" b="1" kern="10" dirty="0" smtClean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  <a:p>
            <a:pPr algn="ctr"/>
            <a:r>
              <a:rPr lang="ru-RU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для глаз</a:t>
            </a:r>
            <a:endParaRPr lang="ru-RU" sz="3600" b="1" kern="10" dirty="0">
              <a:ln w="9525">
                <a:noFill/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2053" name="Picture 5" descr="post-6773-116319099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-421179">
            <a:off x="468313" y="2636838"/>
            <a:ext cx="2735262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Line 6"/>
          <p:cNvSpPr>
            <a:spLocks noChangeShapeType="1"/>
          </p:cNvSpPr>
          <p:nvPr/>
        </p:nvSpPr>
        <p:spPr bwMode="auto">
          <a:xfrm flipV="1">
            <a:off x="19050" y="0"/>
            <a:ext cx="0" cy="685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9144000" y="0"/>
            <a:ext cx="0" cy="685800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685800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44450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/>
          <a:lstStyle/>
          <a:p>
            <a:r>
              <a:rPr lang="ru-RU" sz="2400" dirty="0" smtClean="0"/>
              <a:t>Уважаемые родители перед вами гимнастика для глаз. Выполняем гимнастику в очках, если ребенок их носит. Основная задача ребенка следить за предметами на картинке. Прослеживает только глазками, голова должна быть прямо. Если предмет моргает, то и ребенок должен в этот момент проморгать глазками. По возможности пожалуйста проконтролируйте ребенка.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600206-Tropical-Fish-String-Light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 l="50000" t="3987" r="4666" b="67667"/>
          <a:stretch>
            <a:fillRect/>
          </a:stretch>
        </p:blipFill>
        <p:spPr bwMode="auto">
          <a:xfrm>
            <a:off x="-2341563" y="836613"/>
            <a:ext cx="2592388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0" descr="600206-Tropical-Fish-String-Light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B"/>
              </a:clrFrom>
              <a:clrTo>
                <a:srgbClr val="FFFFFB">
                  <a:alpha val="0"/>
                </a:srgbClr>
              </a:clrTo>
            </a:clrChange>
          </a:blip>
          <a:srcRect l="4666" t="62555" r="55055" b="4668"/>
          <a:stretch>
            <a:fillRect/>
          </a:stretch>
        </p:blipFill>
        <p:spPr bwMode="auto">
          <a:xfrm>
            <a:off x="3995738" y="4724400"/>
            <a:ext cx="2590800" cy="19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1" descr="600206-Tropical-Fish-String-Light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66" t="65111" r="49945" b="4668"/>
          <a:stretch>
            <a:fillRect/>
          </a:stretch>
        </p:blipFill>
        <p:spPr bwMode="auto">
          <a:xfrm>
            <a:off x="5867400" y="620713"/>
            <a:ext cx="2663825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2" descr="600206-Tropical-Fish-String-Light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9832" t="34889" r="29834" b="37271"/>
          <a:stretch>
            <a:fillRect/>
          </a:stretch>
        </p:blipFill>
        <p:spPr bwMode="auto">
          <a:xfrm>
            <a:off x="9324975" y="3933825"/>
            <a:ext cx="2519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Picture 13" descr="600206-Tropical-Fish-String-Light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1585" t="4611" r="4666" b="65683"/>
          <a:stretch>
            <a:fillRect/>
          </a:stretch>
        </p:blipFill>
        <p:spPr bwMode="auto">
          <a:xfrm>
            <a:off x="3276600" y="2276475"/>
            <a:ext cx="2592388" cy="170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4" descr="600206-Tropical-Fish-String-Light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AFFFE"/>
              </a:clrFrom>
              <a:clrTo>
                <a:srgbClr val="FAFFFE">
                  <a:alpha val="0"/>
                </a:srgbClr>
              </a:clrTo>
            </a:clrChange>
          </a:blip>
          <a:srcRect l="50000" t="3987" r="4666" b="67667"/>
          <a:stretch>
            <a:fillRect/>
          </a:stretch>
        </p:blipFill>
        <p:spPr bwMode="auto">
          <a:xfrm>
            <a:off x="-2592388" y="908050"/>
            <a:ext cx="259238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5" descr="600206-Tropical-Fish-String-Lights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29832" t="34889" r="29834" b="37271"/>
          <a:stretch>
            <a:fillRect/>
          </a:stretch>
        </p:blipFill>
        <p:spPr bwMode="auto">
          <a:xfrm>
            <a:off x="9540875" y="4149725"/>
            <a:ext cx="2519363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021.wav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20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C 0.01007 0.0706 0.03664 0.16944 0.13177 0.16805 C 0.26841 0.16805 0.27952 -0.16274 0.44358 -0.16389 C 0.59132 -0.16389 0.51233 0.12523 0.65452 0.12407 C 0.80209 0.12407 0.72309 -0.08542 0.88195 -0.08542 C 1.02414 -0.08542 0.94514 0.05601 1.07188 0.05601 C 1.19358 0.05601 1.13039 -0.05209 1.24132 -0.05209 C 1.30452 -0.05209 1.30921 -0.02269 1.31511 4.44444E-6 " pathEditMode="relative" rAng="0" ptsTypes="ffffffff">
                                      <p:cBhvr>
                                        <p:cTn id="8" dur="5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7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3 -2.96296E-6 C 0.21893 0.0706 0.18872 0.16945 0.07622 0.16806 C -0.08593 0.16806 -0.09809 -0.16273 -0.29166 -0.16389 C -0.46562 -0.16389 -0.37274 0.12523 -0.54027 0.12408 C -0.71562 0.12408 -0.6217 -0.08541 -0.80868 -0.08541 C -0.97639 -0.08541 -0.8835 0.05602 -1.03229 0.05602 C -1.17569 0.05602 -1.10139 -0.05208 -1.23211 -0.05208 C -1.30659 -0.05208 -1.31198 -0.02268 -1.31892 -2.96296E-6 " pathEditMode="relative" rAng="0" ptsTypes="ffffffff">
                                      <p:cBhvr>
                                        <p:cTn id="11" dur="5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6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10" presetClass="entr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493 0.13935 C -0.30521 0.20995 -0.27968 0.30879 -0.18819 0.3074 C -0.05694 0.3074 -0.04618 -0.02338 0.11146 -0.02454 C 0.2533 -0.02454 0.17743 0.26458 0.31389 0.26342 C 0.45591 0.26342 0.37986 0.05393 0.53264 0.05393 C 0.66927 0.05393 0.59323 0.19537 0.71511 0.19537 C 0.83212 0.19537 0.77118 0.08727 0.87795 0.08727 C 0.93872 0.08727 0.94323 0.11666 0.94879 0.13935 " pathEditMode="relative" rAng="0" ptsTypes="ffffffff">
                                      <p:cBhvr>
                                        <p:cTn id="18" dur="50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2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66 -0.13843 C 0.07274 -0.07732 0.10555 0.01412 0.05607 0.06504 C -0.01545 0.14074 -0.17483 -0.11227 -0.2599 -0.02408 C -0.33577 0.05717 -0.16059 0.24027 -0.23438 0.31666 C -0.31129 0.39838 -0.36771 0.19074 -0.44896 0.27731 C -0.52223 0.35532 -0.41598 0.42222 -0.48143 0.49166 C -0.54375 0.55879 -0.56198 0.43888 -0.6191 0.5 C -0.65174 0.53449 -0.63993 0.56018 -0.6323 0.58078 " pathEditMode="relative" rAng="-2306622" ptsTypes="ffffffff">
                                      <p:cBhvr>
                                        <p:cTn id="33" dur="3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0"/>
                            </p:stCondLst>
                            <p:childTnLst>
                              <p:par>
                                <p:cTn id="35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17 0.29723 C 0.19878 0.20487 0.22326 0.07014 0.13819 0.01181 C 0.01649 -0.07407 -0.15087 0.3176 -0.29688 0.21621 C -0.42743 0.12431 -0.21927 -0.17453 -0.34566 -0.26226 C -0.47726 -0.35532 -0.50695 -0.05324 -0.64705 -0.15231 C -0.77309 -0.24143 -0.63577 -0.36226 -0.7474 -0.44166 C -0.85486 -0.51759 -0.8507 -0.34791 -0.94896 -0.41759 C -1.00486 -0.45694 -0.9948 -0.49513 -0.98941 -0.52615 " pathEditMode="relative" rAng="1679853" ptsTypes="ffffffff">
                                      <p:cBhvr>
                                        <p:cTn id="36" dur="5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1" y="-4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0"/>
                            </p:stCondLst>
                            <p:childTnLst>
                              <p:par>
                                <p:cTn id="38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7726 -0.58796 C -0.60868 -0.5993 -0.46667 -0.50532 -0.46181 -0.37638 C -0.45608 -0.24699 -0.58959 -0.13194 -0.75816 -0.11944 C -0.92743 -0.10694 -1.0691 -0.20277 -1.07431 -0.33194 C -1.07969 -0.46134 -0.9467 -0.57615 -0.77726 -0.58796 Z " pathEditMode="relative" rAng="-186218" ptsTypes="fffff">
                                      <p:cBhvr>
                                        <p:cTn id="39" dur="3000" spd="-1000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" y="2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0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1284</TotalTime>
  <Words>60</Words>
  <Application>Microsoft Office PowerPoint</Application>
  <PresentationFormat>Экран (4:3)</PresentationFormat>
  <Paragraphs>3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Слайд 1</vt:lpstr>
      <vt:lpstr>Уважаемые родители перед вами гимнастика для глаз. Выполняем гимнастику в очках, если ребенок их носит. Основная задача ребенка следить за предметами на картинке. Прослеживает только глазками, голова должна быть прямо. Если предмет моргает, то и ребенок должен в этот момент проморгать глазками. По возможности пожалуйста проконтролируйте ребенка.</vt:lpstr>
      <vt:lpstr>Слайд 3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Алла</cp:lastModifiedBy>
  <cp:revision>52</cp:revision>
  <dcterms:created xsi:type="dcterms:W3CDTF">2009-02-23T12:31:33Z</dcterms:created>
  <dcterms:modified xsi:type="dcterms:W3CDTF">2020-04-27T11:54:31Z</dcterms:modified>
</cp:coreProperties>
</file>