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69" r:id="rId3"/>
    <p:sldId id="259" r:id="rId4"/>
    <p:sldId id="261" r:id="rId5"/>
    <p:sldId id="264" r:id="rId6"/>
    <p:sldId id="260" r:id="rId7"/>
    <p:sldId id="265" r:id="rId8"/>
    <p:sldId id="275" r:id="rId9"/>
    <p:sldId id="266" r:id="rId10"/>
    <p:sldId id="263" r:id="rId11"/>
    <p:sldId id="270" r:id="rId12"/>
    <p:sldId id="268" r:id="rId13"/>
    <p:sldId id="271" r:id="rId14"/>
    <p:sldId id="257" r:id="rId15"/>
    <p:sldId id="272" r:id="rId16"/>
    <p:sldId id="267" r:id="rId17"/>
    <p:sldId id="273" r:id="rId18"/>
    <p:sldId id="274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DF93-89B6-42FA-AB04-F9272A3AC22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2E60B-6D6F-4387-9DF7-5FC3FECA9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1.wav"/><Relationship Id="rId10" Type="http://schemas.openxmlformats.org/officeDocument/2006/relationships/slide" Target="slide3.xml"/><Relationship Id="rId4" Type="http://schemas.openxmlformats.org/officeDocument/2006/relationships/image" Target="../media/image2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2.jpeg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audio" Target="../media/audio2.wav"/><Relationship Id="rId4" Type="http://schemas.openxmlformats.org/officeDocument/2006/relationships/slide" Target="slide13.xml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" Target="slide15.xml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7.xml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omoro.ru/wp-content/uploads/2018/05/grystnii-smailik-20.jpg" TargetMode="External"/><Relationship Id="rId13" Type="http://schemas.openxmlformats.org/officeDocument/2006/relationships/hyperlink" Target="http://&#1086;&#1090;&#1082;&#1088;&#1099;&#1090;&#1099;&#1081;&#1091;&#1088;&#1086;&#1082;.&#1088;&#1092;/%D1%81%D1%82%D0%B0%D1%82%D1%8C%D0%B8/633561/Image3154.gif" TargetMode="External"/><Relationship Id="rId3" Type="http://schemas.openxmlformats.org/officeDocument/2006/relationships/hyperlink" Target="http://www.freelancers.net/posted_files/N4A087C714293.jpg" TargetMode="External"/><Relationship Id="rId7" Type="http://schemas.openxmlformats.org/officeDocument/2006/relationships/hyperlink" Target="http://stroyka-ok.kz/wp-content/uploads/2016/04/26.png" TargetMode="External"/><Relationship Id="rId12" Type="http://schemas.openxmlformats.org/officeDocument/2006/relationships/hyperlink" Target="https://png.pngtree.com/element_origin_min_pic/00/10/77/3956a4b40cbdaa2.jpg" TargetMode="External"/><Relationship Id="rId2" Type="http://schemas.openxmlformats.org/officeDocument/2006/relationships/hyperlink" Target="https://fiverr-res.cloudinary.com/images/t_main1,q_auto,f_auto/gigs/102637897/original/3883c8596a6cd79c17166a2a21c5bf46c178f7cc/write-pet-industry-research-articles-and-trends.png" TargetMode="External"/><Relationship Id="rId16" Type="http://schemas.openxmlformats.org/officeDocument/2006/relationships/hyperlink" Target="https://nfdou22.edumsko.ru/uploads/2000/1409/section/76572/volchok/0_91664_d6a18cea_XL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1841mjet2hm8m.cloudfront.net/thumb-900t/fr_1099/1620/57/1334d6b25a7860a231edea21e59a4810.jpg" TargetMode="External"/><Relationship Id="rId11" Type="http://schemas.openxmlformats.org/officeDocument/2006/relationships/hyperlink" Target="http://clipart-library.com/img/2002756.jpg" TargetMode="External"/><Relationship Id="rId5" Type="http://schemas.openxmlformats.org/officeDocument/2006/relationships/hyperlink" Target="http://worldartsme.com/images/vintage-suitcase-clipart-1.jpg" TargetMode="External"/><Relationship Id="rId15" Type="http://schemas.openxmlformats.org/officeDocument/2006/relationships/hyperlink" Target="http://det-sad55.dou.tomsk.ru/wp-content/uploads/2014/08/bscap0042.jpg" TargetMode="External"/><Relationship Id="rId10" Type="http://schemas.openxmlformats.org/officeDocument/2006/relationships/hyperlink" Target="http://filling-form.ru/pars_docs/refs/105/104267/104267_html_m24bf8dbe.png" TargetMode="External"/><Relationship Id="rId4" Type="http://schemas.openxmlformats.org/officeDocument/2006/relationships/hyperlink" Target="https://lh5.googleusercontent.com/proxy/bftSDYGL5sBkVzDgKqNMubnZECR_RJsdUEC7T_uRhBQ37IWkK86aEBQ-_-_VtELLgzsgESra6_7D05rSuSaNT3Ge-FfZSxaZXwUzA7R1zBXmZVRwT1SR1z52LWQYXLAWmkVmdppNXzXTPP96eXuh92NND6yWR_55-vCd8M3VWow=s0-d" TargetMode="External"/><Relationship Id="rId9" Type="http://schemas.openxmlformats.org/officeDocument/2006/relationships/hyperlink" Target="https://yt3.ggpht.com/a/ACSszfG3DCjIXqxEG124vINq_qV0_U28LNaBBlViiQ=s900-mo-c-c0xffffffff-rj-k-no" TargetMode="External"/><Relationship Id="rId14" Type="http://schemas.openxmlformats.org/officeDocument/2006/relationships/hyperlink" Target="http://vinmvs.at.ua/KMCD/82842116.jpe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18" Type="http://schemas.openxmlformats.org/officeDocument/2006/relationships/slide" Target="slide18.xml"/><Relationship Id="rId3" Type="http://schemas.openxmlformats.org/officeDocument/2006/relationships/slide" Target="slide6.xml"/><Relationship Id="rId7" Type="http://schemas.openxmlformats.org/officeDocument/2006/relationships/slide" Target="slide16.xml"/><Relationship Id="rId12" Type="http://schemas.openxmlformats.org/officeDocument/2006/relationships/image" Target="../media/image8.png"/><Relationship Id="rId17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4.xml"/><Relationship Id="rId5" Type="http://schemas.openxmlformats.org/officeDocument/2006/relationships/slide" Target="slide14.xml"/><Relationship Id="rId15" Type="http://schemas.openxmlformats.org/officeDocument/2006/relationships/image" Target="../media/image10.jpeg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slide" Target="slide8.xml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audio" Target="../media/audio2.wav"/><Relationship Id="rId4" Type="http://schemas.openxmlformats.org/officeDocument/2006/relationships/slide" Target="slide5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7.xml"/><Relationship Id="rId7" Type="http://schemas.openxmlformats.org/officeDocument/2006/relationships/image" Target="../media/image19.jpe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" Target="slide9.xml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«Безопасные каникулы»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7162800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Интерактивная развивающая игра для детей старшего дошкольного возраста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«Мы гуляем во дворе…!»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8006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Авторы: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педагог-психолог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Ф. Ю. </a:t>
            </a:r>
            <a:r>
              <a:rPr lang="ru-RU" b="1" dirty="0" err="1" smtClean="0">
                <a:solidFill>
                  <a:srgbClr val="002060"/>
                </a:solidFill>
              </a:rPr>
              <a:t>Быстрова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старший воспитатель          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А. В. Смирнова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0693" y="457200"/>
            <a:ext cx="6814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«Детский сад № 170»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6172200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Ярославль, 2018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18а">
            <a:hlinkClick r:id="rId2" action="ppaction://hlinksldjump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057400"/>
            <a:ext cx="1604537" cy="225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8" descr="12656382">
            <a:hlinkClick r:id="" action="ppaction://noaction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209800"/>
            <a:ext cx="2493888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7" descr="img2а">
            <a:hlinkClick r:id="rId2" action="ppaction://hlinksldjump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676400"/>
            <a:ext cx="2530069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s://img.labirint.ru/images/comments_pic/1307/0_05e545987b0cec74645b367ae2f7e1bf_1360782350.jpg">
            <a:hlinkClick r:id="rId2" action="ppaction://hlinksldjump">
              <a:snd r:embed="rId3" name="hammer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4419600"/>
            <a:ext cx="1600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https://s3.pixers.pics/pixers/700/FO/46/71/70/12/700_FO46717012_44f22b9884965ef3b778d527df83a53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953000"/>
            <a:ext cx="1987826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457200"/>
            <a:ext cx="7502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Если кто-то незнакомый вас конфеткой угощает, да еще и на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машине покататься приглашает.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Дайте правильный ответ, соглашаться или нет?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Управляющая кнопка: домой 8">
            <a:hlinkClick r:id="rId10" action="ppaction://hlinksldjump" highlightClick="1"/>
          </p:cNvPr>
          <p:cNvSpPr/>
          <p:nvPr/>
        </p:nvSpPr>
        <p:spPr>
          <a:xfrm>
            <a:off x="8382000" y="228600"/>
            <a:ext cx="585216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74191E-6 L -0.325 0.27751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td3.mycdn.me/image?id=866137209328&amp;t=20&amp;plc=WEB&amp;tkn=*ZRigeB73FISg2XUoxZZRtM871m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33400"/>
            <a:ext cx="4043761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s3.pixers.pics/pixers/700/FO/46/71/70/12/700_FO46717012_44f22b9884965ef3b778d527df83a5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953000"/>
            <a:ext cx="1987826" cy="1371600"/>
          </a:xfrm>
          <a:prstGeom prst="rect">
            <a:avLst/>
          </a:prstGeom>
          <a:noFill/>
        </p:spPr>
      </p:pic>
      <p:pic>
        <p:nvPicPr>
          <p:cNvPr id="6" name="Picture 5" descr="0017-018-">
            <a:hlinkClick r:id="rId4" action="ppaction://hlinksldjump">
              <a:snd r:embed="rId5" name="hammer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990600"/>
            <a:ext cx="196780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514600"/>
            <a:ext cx="2700337" cy="280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://900igr.net/datai/chelovek/Pravila-v-gorode.files/0005-011-Tikhij-vecher-nastupaet-sny-rebjatam-navevaet-esli-ty-eschjo-guljaesh-I.jpg">
            <a:hlinkClick r:id="rId4" action="ppaction://hlinksldjump">
              <a:snd r:embed="rId5" name="hammer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533400"/>
            <a:ext cx="1778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90800" y="685800"/>
            <a:ext cx="38539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Ночью здорово гулять,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 темноте друзей пугать,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А чтобы не было так страшно,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громко музыку включать.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Дайте правильный ответ,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так можно делать или нет?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омой 7">
            <a:hlinkClick r:id="rId9" action="ppaction://hlinksldjump" highlightClick="1"/>
          </p:cNvPr>
          <p:cNvSpPr/>
          <p:nvPr/>
        </p:nvSpPr>
        <p:spPr>
          <a:xfrm>
            <a:off x="8382000" y="228600"/>
            <a:ext cx="585216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44773E-6 C -0.14479 -0.02198 -0.28958 -0.04395 -0.3599 -0.01434 C -0.43021 0.01526 -0.49514 0.14384 -0.42153 0.1783 C -0.34792 0.21276 -0.00226 0.19033 0.0816 0.19264 " pathEditMode="relative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td3.mycdn.me/image?id=866137209328&amp;t=20&amp;plc=WEB&amp;tkn=*ZRigeB73FISg2XUoxZZRtM871m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33400"/>
            <a:ext cx="4043761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https://media.istockphoto.com/vectors/funny-children-at-summer-playground-kids-playing-in-park-vector-vector-id813044682?k=6&amp;m=813044682&amp;s=612x612&amp;w=0&amp;h=mdrw7Alr9Gocqokd2ECwYUKTfR8OXSYa9WGKdl8E4B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media.istockphoto.com/vectors/funny-children-at-summer-playground-kids-playing-in-park-vector-vector-id813044682?k=6&amp;m=813044682&amp;s=612x612&amp;w=0&amp;h=mdrw7Alr9Gocqokd2ECwYUKTfR8OXSYa9WGKdl8E4B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media.istockphoto.com/vectors/funny-children-at-summer-playground-kids-playing-in-park-vector-vector-id813044682?k=6&amp;m=813044682&amp;s=612x612&amp;w=0&amp;h=mdrw7Alr9Gocqokd2ECwYUKTfR8OXSYa9WGKdl8E4B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7" descr="Ролики 1">
            <a:hlinkClick r:id="rId3" action="ppaction://hlinksldjump">
              <a:snd r:embed="rId4" name="hammer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286000"/>
            <a:ext cx="2712964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Ролики">
            <a:hlinkClick r:id="rId3" action="ppaction://hlinksldjump">
              <a:snd r:embed="rId4" name="hammer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609600"/>
            <a:ext cx="2362200" cy="163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xn--i1abbnckbmcl9fb.xn--p1ai/%D1%81%D1%82%D0%B0%D1%82%D1%8C%D0%B8/633561/Image3154.gif">
            <a:hlinkClick r:id="rId3" action="ppaction://hlinksldjump">
              <a:snd r:embed="rId4" name="hammer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676400"/>
            <a:ext cx="2703871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89175544770.ru/static/img/0000/0002/9304/29304014.kxq6xa0dl9.900x1000.jpg"/>
          <p:cNvPicPr>
            <a:picLocks noChangeAspect="1" noChangeArrowheads="1"/>
          </p:cNvPicPr>
          <p:nvPr/>
        </p:nvPicPr>
        <p:blipFill>
          <a:blip r:embed="rId8" cstate="print"/>
          <a:srcRect l="47529"/>
          <a:stretch>
            <a:fillRect/>
          </a:stretch>
        </p:blipFill>
        <p:spPr bwMode="auto">
          <a:xfrm>
            <a:off x="6858000" y="2667000"/>
            <a:ext cx="2039701" cy="30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s://s3.pixers.pics/pixers/700/FO/46/71/70/12/700_FO46717012_44f22b9884965ef3b778d527df83a53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029200"/>
            <a:ext cx="1987826" cy="1371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-55933" y="228600"/>
            <a:ext cx="6034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Есть у вас велосипед, но нет четырнадцати лет,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Нужно кататься во дворе, где безопасно детворе.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Дайте правильный ответ, это правда или нет?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6" name="Управляющая кнопка: домой 15">
            <a:hlinkClick r:id="rId10" action="ppaction://hlinksldjump" highlightClick="1"/>
          </p:cNvPr>
          <p:cNvSpPr/>
          <p:nvPr/>
        </p:nvSpPr>
        <p:spPr>
          <a:xfrm>
            <a:off x="8382000" y="228600"/>
            <a:ext cx="585216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10546E-6 C -0.10712 0.03747 -0.21424 0.07517 -0.29688 0.09228 C -0.37952 0.1094 -0.4375 0.10593 -0.49549 0.10246 " pathEditMode="relative" ptsTypes="a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td3.mycdn.me/image?id=866137209328&amp;t=20&amp;plc=WEB&amp;tkn=*ZRigeB73FISg2XUoxZZRtM871m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33400"/>
            <a:ext cx="4043761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cdn.pixabay.com/photo/2013/11/28/11/32/moon-220326_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://vinmvs.at.ua/KMCD/82842116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86200"/>
            <a:ext cx="3238067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det-sad55.dou.tomsk.ru/wp-content/uploads/2014/08/bscap0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04800"/>
            <a:ext cx="2590800" cy="207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http://images.myshared.ru/6/729046/slide_1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5000" t="6667" r="31250" b="8333"/>
          <a:stretch>
            <a:fillRect/>
          </a:stretch>
        </p:blipFill>
        <p:spPr bwMode="auto">
          <a:xfrm>
            <a:off x="6248400" y="990600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s://s3.pixers.pics/pixers/700/FO/46/71/70/12/700_FO46717012_44f22b9884965ef3b778d527df83a53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029200"/>
            <a:ext cx="1987826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0" y="2438400"/>
            <a:ext cx="482945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На лавке нашли незнакомый предмет,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красивый,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завязанный лентой пакет.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Дайте правильный ответ брать его можно или нет?</a:t>
            </a:r>
          </a:p>
          <a:p>
            <a:endParaRPr lang="ru-RU" dirty="0"/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8382000" y="228600"/>
            <a:ext cx="585216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3774E-6 L -0.1 0.53284 " pathEditMode="relative" ptsTypes="AA">
                                      <p:cBhvr>
                                        <p:cTn id="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td3.mycdn.me/image?id=866137209328&amp;t=20&amp;plc=WEB&amp;tkn=*ZRigeB73FISg2XUoxZZRtM871mQ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33400"/>
            <a:ext cx="4043761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dc53d6b1002a1f771b7a0114aec414b&amp;n=13&amp;exp=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343400"/>
            <a:ext cx="2327432" cy="2057399"/>
          </a:xfrm>
          <a:prstGeom prst="rect">
            <a:avLst/>
          </a:prstGeom>
          <a:noFill/>
        </p:spPr>
      </p:pic>
      <p:pic>
        <p:nvPicPr>
          <p:cNvPr id="5" name="Picture 6" descr="https://s3.pixers.pics/pixers/700/FO/46/71/70/12/700_FO46717012_44f22b9884965ef3b778d527df83a5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981200"/>
            <a:ext cx="2871304" cy="1981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" y="1752600"/>
            <a:ext cx="3850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0214" y="609600"/>
            <a:ext cx="5072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Конец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игры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229600" y="228600"/>
            <a:ext cx="661416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2667000"/>
            <a:ext cx="838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09800" y="838200"/>
            <a:ext cx="5715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собака -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://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fiverr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-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res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cloudinary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com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images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_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main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1,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q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_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auto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,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f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_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auto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gigs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/102637897/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original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/3883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8596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6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79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17166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2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21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5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bf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46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178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f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7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write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-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pet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-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industry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-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research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-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articles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-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and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-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trends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png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www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freelancers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net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posted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_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files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N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4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087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714293.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lh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5.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googleusercontent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com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proxy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bftSDYGL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5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sBkVzDgKqNMubnZECR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_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RJsdUEC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7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_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uRhBQ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37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IWkK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86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aEBQ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-_-_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VtELLgzsgESra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6_7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05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rSuSaNT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3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-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FfZSxaZXwUzA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7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1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zBXmZVRwT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1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SR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1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z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52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LWQYXLAWmkVmdppNXzXTPP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96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eXuh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92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NND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6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yWR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_55-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vCd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8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3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VWow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=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0-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Чемодан -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://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worldartsme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com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images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vintage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-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suitcase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-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clipart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-1.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велосипед -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://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1841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mjet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2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8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cloudfront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net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thumb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-900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/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fr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_1099/1620/57/1334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6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b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25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7860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231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edea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21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59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4810.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подъемный кран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http://stroyka-ok.kz/wp-content/uploads/2016/04/26.png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смайлик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https://omoro.ru/wp-content/uploads/2018/05/grystnii-smailik-20.jpg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смайлик веселый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https://yt3.ggpht.com/a/ACSszfG3DCjIXqxEG124vINq_qV0_U28LNaBBlViiQ=s900-mo-c-c0xffffffff-rj-k-no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мальчик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http://filling-form.ru/pars_docs/refs/105/104267/104267_html_m24bf8dbe.png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собака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http://clipart-library.com/img/2002756.jpg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луна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https://png.pngtree.com/element_origin_min_pic/00/10/77/3956a4b40cbdaa2.jpg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на велосипеде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http://xn--i1abbnckbmcl9fb.xn--p1ai/%D1%81%D1%82%D0%B0%D1%82%D1%8C%D0%B8/633561/Image3154.gif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забытый предмет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http://vinmvs.at.ua/KMCD/82842116.jpeg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5"/>
              </a:rPr>
              <a:t>http://det-sad55.dou.tomsk.ru/wp-content/uploads/2014/08/bscap0042.jpg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</a:t>
            </a: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://</a:t>
            </a: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www</a:t>
            </a: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freelancers</a:t>
            </a: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net</a:t>
            </a: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posted</a:t>
            </a: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_</a:t>
            </a: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files</a:t>
            </a: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N</a:t>
            </a: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4</a:t>
            </a: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A</a:t>
            </a: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087</a:t>
            </a: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C</a:t>
            </a: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714293.</a:t>
            </a: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jpg</a:t>
            </a: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u="sng" dirty="0" smtClean="0">
                <a:hlinkClick r:id="rId16"/>
              </a:rPr>
              <a:t>https://nfdou22.edumsko.ru/uploads/2000/1409/section/76572/volchok/0_91664_d6a18cea_XL.png</a:t>
            </a:r>
            <a:endParaRPr lang="ru-RU" sz="11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381000"/>
            <a:ext cx="6163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Использованные интернет-ресурсы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im0-tub-ru.yandex.net/i?id=cdc53d6b1002a1f771b7a0114aec414b&amp;n=13&amp;exp=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343400"/>
            <a:ext cx="2327432" cy="2057399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905000" y="760512"/>
            <a:ext cx="6477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городе Ярославле на улице Чехова, в большом красивом доме с тремя подъездами, живут брат и сестра Никита и Анфиса. Они любят гулять во дворе и играть на новой детской площадке.  Во дворе происходит много всего интересного, но могут подстерегать неожиданные опасности, когда надо проявить осторожность. И очень важно знать правила безопасного поведения и помнить, как лучше поступить. Сейчас и мы с вами отправимся гулять вместе с ними…»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05800" y="61722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304800" y="6096000"/>
            <a:ext cx="5334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двор" descr="http://xn-----glcebh5bjheaccklx2g.xn--p1ai/wp-content/uploads/2017/10/5101b-200lx140a-site1-e499e3aabe6cd7f61914815510287380-48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собака" descr="https://fiverr-res.cloudinary.com/images/t_main1,q_auto,f_auto/gigs/102637897/original/3883c8596a6cd79c17166a2a21c5bf46c178f7cc/write-pet-industry-research-articles-and-trends.png">
            <a:hlinkClick r:id="rId3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267200"/>
            <a:ext cx="783366" cy="928519"/>
          </a:xfrm>
          <a:prstGeom prst="rect">
            <a:avLst/>
          </a:prstGeom>
          <a:noFill/>
        </p:spPr>
      </p:pic>
      <p:pic>
        <p:nvPicPr>
          <p:cNvPr id="29700" name="велосипед" descr="https://im0-tub-ru.yandex.net/i?id=9c8a51a7a4673c10e7c91bcfff06e8f9-l&amp;n=13">
            <a:hlinkClick r:id="rId5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4267200"/>
            <a:ext cx="1752600" cy="1355344"/>
          </a:xfrm>
          <a:prstGeom prst="rect">
            <a:avLst/>
          </a:prstGeom>
          <a:noFill/>
        </p:spPr>
      </p:pic>
      <p:pic>
        <p:nvPicPr>
          <p:cNvPr id="29704" name="чемодан" descr="http://worldartsme.com/images/vintage-suitcase-clipart-1.jpg">
            <a:hlinkClick r:id="rId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935980"/>
            <a:ext cx="980872" cy="922020"/>
          </a:xfrm>
          <a:prstGeom prst="rect">
            <a:avLst/>
          </a:prstGeom>
          <a:noFill/>
        </p:spPr>
      </p:pic>
      <p:pic>
        <p:nvPicPr>
          <p:cNvPr id="29706" name="салют" descr="https://img3.stockfresh.com/files/z/zzve/m/10/3214493_stock-photo-vector-icon-firecrackers.jpg">
            <a:hlinkClick r:id="rId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3200400"/>
            <a:ext cx="1066800" cy="1219200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819400" y="1752600"/>
            <a:ext cx="2133600" cy="2343150"/>
            <a:chOff x="2971800" y="1828800"/>
            <a:chExt cx="2133600" cy="2343150"/>
          </a:xfrm>
        </p:grpSpPr>
        <p:pic>
          <p:nvPicPr>
            <p:cNvPr id="16386" name="кран" descr="http://stroyka-ok.kz/wp-content/uploads/2016/04/26.png">
              <a:hlinkClick r:id="rId11" action="ppaction://hlinksldjump"/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24200" y="1828800"/>
              <a:ext cx="1981199" cy="1981200"/>
            </a:xfrm>
            <a:prstGeom prst="rect">
              <a:avLst/>
            </a:prstGeom>
            <a:noFill/>
          </p:spPr>
        </p:pic>
        <p:pic>
          <p:nvPicPr>
            <p:cNvPr id="16390" name="забор" descr="https://img-fotki.yandex.ru/get/6445/128145191.c0/0_d3a88_ad362f9c_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71800" y="2743200"/>
              <a:ext cx="2133600" cy="1428750"/>
            </a:xfrm>
            <a:prstGeom prst="rect">
              <a:avLst/>
            </a:prstGeom>
            <a:noFill/>
          </p:spPr>
        </p:pic>
      </p:grpSp>
      <p:pic>
        <p:nvPicPr>
          <p:cNvPr id="29702" name="человек" descr="https://png.pngtree.com/element_origin_min_pic/17/03/21/03048b0f3008a3352e00ae41865d28b4.jpg">
            <a:hlinkClick r:id="rId14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3264" r="31393" b="10811"/>
          <a:stretch>
            <a:fillRect/>
          </a:stretch>
        </p:blipFill>
        <p:spPr bwMode="auto">
          <a:xfrm>
            <a:off x="304800" y="4038600"/>
            <a:ext cx="1177636" cy="2286000"/>
          </a:xfrm>
          <a:prstGeom prst="rect">
            <a:avLst/>
          </a:prstGeom>
          <a:noFill/>
        </p:spPr>
      </p:pic>
      <p:sp>
        <p:nvSpPr>
          <p:cNvPr id="11266" name="AutoShape 2" descr="https://cdn.pixabay.com/photo/2013/11/28/11/32/moon-220326_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png.pngtree.com/element_origin_min_pic/00/10/77/3956a4b40cbdaa2.jpg">
            <a:hlinkClick r:id="rId16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04800"/>
            <a:ext cx="990600" cy="882396"/>
          </a:xfrm>
          <a:prstGeom prst="rect">
            <a:avLst/>
          </a:prstGeom>
          <a:noFill/>
        </p:spPr>
      </p:pic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0" y="6248400"/>
            <a:ext cx="509016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18" action="ppaction://hlinksldjump" highlightClick="1"/>
          </p:cNvPr>
          <p:cNvSpPr/>
          <p:nvPr/>
        </p:nvSpPr>
        <p:spPr>
          <a:xfrm>
            <a:off x="8534400" y="62484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3.pixers.pics/pixers/700/FO/46/71/70/12/700_FO46717012_44f22b9884965ef3b778d527df83a5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953000"/>
            <a:ext cx="1987826" cy="1371600"/>
          </a:xfrm>
          <a:prstGeom prst="rect">
            <a:avLst/>
          </a:prstGeom>
          <a:noFill/>
        </p:spPr>
      </p:pic>
      <p:pic>
        <p:nvPicPr>
          <p:cNvPr id="3" name="Picture 5" descr="Стройка">
            <a:hlinkClick r:id="rId4" action="ppaction://hlinksldjump">
              <a:snd r:embed="rId5" name="hammer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590800"/>
            <a:ext cx="2733179" cy="19812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Если стройка где-то рядом,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туда тайком пробраться надо, дайте правильный ответ так можно делать или нет?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Picture 4" descr="Стройка 1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752600"/>
            <a:ext cx="2553176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458200" y="228600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 descr="крыща 1">
            <a:hlinkClick r:id="rId4" action="ppaction://hlinksldjump">
              <a:snd r:embed="rId5" name="hammer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1447800"/>
            <a:ext cx="2480681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93987E-6 C -0.03716 0.09945 -0.07431 0.19913 -0.01858 0.25579 C 0.03715 0.31245 0.27586 0.3254 0.33472 0.33927 " pathEditMode="relative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td3.mycdn.me/image?id=866137209328&amp;t=20&amp;plc=WEB&amp;tkn=*ZRigeB73FISg2XUoxZZRtM871mQ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33400"/>
            <a:ext cx="4043761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Рисунок2">
            <a:hlinkClick r:id="rId3" action="ppaction://hlinksldjump">
              <a:snd r:embed="rId4" name="hammer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447800"/>
            <a:ext cx="2057400" cy="1594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8" descr="718d1_9efd">
            <a:hlinkClick r:id="rId3" action="ppaction://hlinksldjump">
              <a:snd r:embed="rId4" name="hammer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447800"/>
            <a:ext cx="2014957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9" descr="57baebc84d1f8">
            <a:hlinkClick r:id="rId3" action="ppaction://hlinksldjump">
              <a:snd r:embed="rId4" name="hammer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876800"/>
            <a:ext cx="2496237" cy="1718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https://s3.pixers.pics/pixers/700/FO/46/71/70/12/700_FO46717012_44f22b9884965ef3b778d527df83a53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105400"/>
            <a:ext cx="1987826" cy="1371600"/>
          </a:xfrm>
          <a:prstGeom prst="rect">
            <a:avLst/>
          </a:prstGeom>
          <a:noFill/>
        </p:spPr>
      </p:pic>
      <p:pic>
        <p:nvPicPr>
          <p:cNvPr id="5122" name="Picture 2" descr="https://static7.depositphotos.com/1007989/747/i/950/depositphotos_7476234-stock-photo-funny-dog-chase.jpg">
            <a:hlinkClick r:id="rId3" action="ppaction://hlinksldjump">
              <a:snd r:embed="rId4" name="hammer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819400"/>
            <a:ext cx="1600200" cy="342088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Если собаку увидали, с громким криком побежали … Дайте правильный ответ, так можно делать или нет?</a:t>
            </a:r>
            <a:endParaRPr lang="ru-RU" sz="2800" dirty="0">
              <a:solidFill>
                <a:srgbClr val="00206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28600" y="1600200"/>
            <a:ext cx="2971800" cy="1600200"/>
            <a:chOff x="4572000" y="959768"/>
            <a:chExt cx="4151390" cy="2088233"/>
          </a:xfrm>
        </p:grpSpPr>
        <p:pic>
          <p:nvPicPr>
            <p:cNvPr id="14" name="Picture 12" descr="https://im0-tub-ru.yandex.net/i?id=77665b58f95d8724cc588443c95ca403&amp;n=13&amp;exp=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959768"/>
              <a:ext cx="2088232" cy="2088233"/>
            </a:xfrm>
            <a:prstGeom prst="rect">
              <a:avLst/>
            </a:prstGeom>
            <a:noFill/>
          </p:spPr>
        </p:pic>
        <p:pic>
          <p:nvPicPr>
            <p:cNvPr id="15" name="Picture 8" descr="http://clipart-library.com/img/2002756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0232" y="1484784"/>
              <a:ext cx="2063158" cy="1552673"/>
            </a:xfrm>
            <a:prstGeom prst="rect">
              <a:avLst/>
            </a:prstGeom>
            <a:noFill/>
          </p:spPr>
        </p:pic>
      </p:grpSp>
      <p:sp>
        <p:nvSpPr>
          <p:cNvPr id="17" name="Управляющая кнопка: домой 16">
            <a:hlinkClick r:id="rId12" action="ppaction://hlinksldjump" highlightClick="1"/>
          </p:cNvPr>
          <p:cNvSpPr/>
          <p:nvPr/>
        </p:nvSpPr>
        <p:spPr>
          <a:xfrm>
            <a:off x="8458200" y="228600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90934E-6 L 0.275 0.37742 " pathEditMode="relative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td3.mycdn.me/image?id=866137209328&amp;t=20&amp;plc=WEB&amp;tkn=*ZRigeB73FISg2XUoxZZRtM871mQ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33400"/>
            <a:ext cx="4043761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ейерверк">
            <a:hlinkClick r:id="rId3" action="ppaction://hlinksldjump">
              <a:snd r:embed="rId4" name="hammer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495800"/>
            <a:ext cx="2307593" cy="1600200"/>
          </a:xfrm>
          <a:prstGeom prst="rect">
            <a:avLst/>
          </a:prstGeom>
          <a:noFill/>
        </p:spPr>
      </p:pic>
      <p:pic>
        <p:nvPicPr>
          <p:cNvPr id="3" name="Picture 6" descr="фейерверк 2">
            <a:hlinkClick r:id="rId3" action="ppaction://hlinksldjump">
              <a:snd r:embed="rId4" name="hammer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1295400"/>
            <a:ext cx="2321762" cy="1600200"/>
          </a:xfrm>
          <a:prstGeom prst="rect">
            <a:avLst/>
          </a:prstGeom>
          <a:noFill/>
        </p:spPr>
      </p:pic>
      <p:pic>
        <p:nvPicPr>
          <p:cNvPr id="4" name="Picture 4" descr="фейерверк 1">
            <a:hlinkClick r:id="rId3" action="ppaction://hlinksldjump">
              <a:snd r:embed="rId4" name="hammer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209800"/>
            <a:ext cx="2409497" cy="17200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38400" y="3810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Хорошо ОДНИМ гулять  и салюты запускать! 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Дайте, правильный ответ так можно делать или нет?</a:t>
            </a:r>
            <a:endParaRPr lang="ru-RU" dirty="0"/>
          </a:p>
        </p:txBody>
      </p:sp>
      <p:pic>
        <p:nvPicPr>
          <p:cNvPr id="7" name="Picture 7" descr="фейерверк 3">
            <a:hlinkClick r:id="" action="ppaction://noaction">
              <a:snd r:embed="rId4" name="hammer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447800"/>
            <a:ext cx="2521321" cy="1752600"/>
          </a:xfrm>
          <a:prstGeom prst="rect">
            <a:avLst/>
          </a:prstGeom>
          <a:noFill/>
        </p:spPr>
      </p:pic>
      <p:pic>
        <p:nvPicPr>
          <p:cNvPr id="8" name="Picture 6" descr="https://s3.pixers.pics/pixers/700/FO/46/71/70/12/700_FO46717012_44f22b9884965ef3b778d527df83a53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876800"/>
            <a:ext cx="1987826" cy="1371600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10" action="ppaction://hlinksldjump" highlightClick="1"/>
          </p:cNvPr>
          <p:cNvSpPr/>
          <p:nvPr/>
        </p:nvSpPr>
        <p:spPr>
          <a:xfrm>
            <a:off x="8382000" y="228600"/>
            <a:ext cx="585216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72988E-6 C 0.20417 0.07354 0.40851 0.14731 0.48768 0.21531 C 0.56684 0.2833 0.51875 0.36632 0.47518 0.40795 C 0.43195 0.44958 0.32969 0.45744 0.22761 0.46531 " pathEditMode="relative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td3.mycdn.me/image?id=866137209328&amp;t=20&amp;plc=WEB&amp;tkn=*ZRigeB73FISg2XUoxZZRtM871mQ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33400"/>
            <a:ext cx="4043761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мой шаблон</Template>
  <TotalTime>843</TotalTime>
  <Words>537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«Безопасные каникулы»</vt:lpstr>
      <vt:lpstr>Слайд 2</vt:lpstr>
      <vt:lpstr>Слайд 3</vt:lpstr>
      <vt:lpstr>Если стройка где-то рядом, туда тайком пробраться надо, дайте правильный ответ так можно делать или нет?</vt:lpstr>
      <vt:lpstr>Слайд 5</vt:lpstr>
      <vt:lpstr>Если собаку увидали, с громким криком побежали … Дайте правильный ответ, так можно делать или нет?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70</cp:revision>
  <dcterms:created xsi:type="dcterms:W3CDTF">2018-09-12T11:15:27Z</dcterms:created>
  <dcterms:modified xsi:type="dcterms:W3CDTF">2018-09-13T18:11:00Z</dcterms:modified>
</cp:coreProperties>
</file>