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F15FD0-61A6-4F61-A4C8-7DBFD56DE36B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E21EB9-8F02-4F9B-BFC9-12A07BAEA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DA3E-22FF-4FF4-9C1A-A0E80DCF48D3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147-DE7A-4B4B-8939-73A0CFFC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A739-8409-4EF4-8F8C-F96C551D83B3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12B5-C07B-470A-A828-2F633088D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D7E7D-174A-4124-99F5-486B9CA724B3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65A8-B4E7-4F53-B617-19F600303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7C73-0174-4B99-8C42-E64090B3E3A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500A6-F2F0-4BA8-A0D5-5FA56A4D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1324-9644-4CAF-998D-A74C70E9D6FE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D976-4996-4154-983B-8F5D115C4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A8DA-583B-434D-A29B-5790AB4B7018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80F6-2370-4A72-A01E-C80FE0972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3728-4781-41A8-A159-1E178E443515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A33B-141D-4B60-8435-D5E22849F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1C10-64B1-417A-A537-9B914E40204F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B5CC5-7C75-449C-AD75-1DD4E218A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1C7A0-1117-4C53-AE97-87EDFF9F4042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44A2-3633-495F-9E26-1F6A10E09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721B-1374-4F10-97D9-67EA4E9C6F5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D04E-3F6F-4AC3-99AA-4155B73B5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815C-CC5D-45D7-8228-E8E22BD33CA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F3DD-5813-4695-9154-EEE5EC8D6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F70ECE-0D0A-4F41-8150-6634DEA89ADD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5DB7B-4000-4091-9778-37D7C7A31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23850" y="115888"/>
            <a:ext cx="8132763" cy="504825"/>
          </a:xfrm>
        </p:spPr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ПРАВИТЕЛЬСТВО ЯРОСЛАВСКОЙ ОБЛАСТИ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284663" y="908050"/>
            <a:ext cx="2232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Береги лес</a:t>
            </a:r>
            <a:endParaRPr lang="ru-RU" sz="2400" u="sng">
              <a:latin typeface="Calibri" pitchFamily="34" charset="0"/>
            </a:endParaRPr>
          </a:p>
        </p:txBody>
      </p:sp>
      <p:sp>
        <p:nvSpPr>
          <p:cNvPr id="14339" name="TextBox 11"/>
          <p:cNvSpPr txBox="1">
            <a:spLocks noChangeArrowheads="1"/>
          </p:cNvSpPr>
          <p:nvPr/>
        </p:nvSpPr>
        <p:spPr bwMode="auto">
          <a:xfrm>
            <a:off x="3140075" y="2276475"/>
            <a:ext cx="59039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 u="sng">
                <a:latin typeface="Times New Roman" pitchFamily="18" charset="0"/>
                <a:cs typeface="Times New Roman" pitchFamily="18" charset="0"/>
              </a:rPr>
              <a:t>влечет</a:t>
            </a:r>
          </a:p>
          <a:p>
            <a:pPr algn="ctr"/>
            <a:r>
              <a:rPr lang="ru-RU" sz="2400" i="1" u="sng">
                <a:latin typeface="Times New Roman" pitchFamily="18" charset="0"/>
                <a:cs typeface="Times New Roman" pitchFamily="18" charset="0"/>
              </a:rPr>
              <a:t> наложение административного штрафа 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на граждан в размере  –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от 3000 до 4000 рублей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    на должностных лиц   –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от 15000 до 25000 рублей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        на юридических лиц   –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от 150000 до 250000 рублей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i="1" u="sng">
                <a:latin typeface="Times New Roman" pitchFamily="18" charset="0"/>
                <a:cs typeface="Times New Roman" pitchFamily="18" charset="0"/>
              </a:rPr>
              <a:t>уголовную ответственность </a:t>
            </a:r>
          </a:p>
        </p:txBody>
      </p:sp>
      <p:pic>
        <p:nvPicPr>
          <p:cNvPr id="14340" name="Picture 2" descr="D:\Документы\2016 год\листовки\news4_20022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20763"/>
            <a:ext cx="30114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233738" y="1484313"/>
            <a:ext cx="56943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Выжигание хвороста, лесной подстилки, сухой травы и других горючих материалов на территории непосредственно примыкающих к лесам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950" y="5300663"/>
            <a:ext cx="8936038" cy="126206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случае обнаружения возгорания в лесу или вблизи леса сообщайте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единый бесплатный номер  8-800-100-94-00</a:t>
            </a:r>
            <a:endParaRPr lang="ru-RU" sz="2800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107950" y="3983038"/>
            <a:ext cx="2987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Поджог сухой травы - это преступление против безопасности людей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и  против экологии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79</Words>
  <Application>Microsoft Office PowerPoint</Application>
  <PresentationFormat>Лист Letter (8,5x11")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Тема Office</vt:lpstr>
      <vt:lpstr>ПРАВИТЕЛЬСТВО ЯРОСЛАВСКОЙ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ЯРОСЛАВСКОЙ ОБЛАСТИ</dc:title>
  <dc:creator>Семёнова Светлана Геннадьевна</dc:creator>
  <cp:lastModifiedBy>1</cp:lastModifiedBy>
  <cp:revision>41</cp:revision>
  <cp:lastPrinted>2017-04-14T13:40:11Z</cp:lastPrinted>
  <dcterms:modified xsi:type="dcterms:W3CDTF">2017-05-10T06:39:09Z</dcterms:modified>
</cp:coreProperties>
</file>